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701" r:id="rId2"/>
  </p:sldMasterIdLst>
  <p:notesMasterIdLst>
    <p:notesMasterId r:id="rId26"/>
  </p:notesMasterIdLst>
  <p:sldIdLst>
    <p:sldId id="256" r:id="rId3"/>
    <p:sldId id="257" r:id="rId4"/>
    <p:sldId id="27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0" r:id="rId21"/>
    <p:sldId id="275" r:id="rId22"/>
    <p:sldId id="276" r:id="rId23"/>
    <p:sldId id="277" r:id="rId24"/>
    <p:sldId id="279" r:id="rId25"/>
  </p:sldIdLst>
  <p:sldSz cx="12193588" cy="6858000"/>
  <p:notesSz cx="6858000" cy="9144000"/>
  <p:embeddedFontLst>
    <p:embeddedFont>
      <p:font typeface="Didact Gothic" panose="020B0604020202020204" charset="0"/>
      <p:regular r:id="rId27"/>
    </p:embeddedFont>
    <p:embeddedFont>
      <p:font typeface="Inter" panose="020B0604020202020204" charset="0"/>
      <p:regular r:id="rId28"/>
      <p:bold r:id="rId29"/>
      <p:italic r:id="rId30"/>
      <p:boldItalic r:id="rId31"/>
    </p:embeddedFont>
    <p:embeddedFont>
      <p:font typeface="Inter ExtraLight" panose="020B0604020202020204" charset="0"/>
      <p:regular r:id="rId32"/>
      <p:bold r:id="rId33"/>
      <p:italic r:id="rId34"/>
      <p:boldItalic r:id="rId35"/>
    </p:embeddedFont>
    <p:embeddedFont>
      <p:font typeface="Inter Medium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4" roundtripDataSignature="AMtx7mhH8/S9kjoUeuoHbfZrTwH57JrPu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hea Backlar" initials="" lastIdx="1" clrIdx="0"/>
  <p:cmAuthor id="1" name="Lazar Milićević" initials="" lastIdx="1" clrIdx="1"/>
  <p:cmAuthor id="2" name="Charlotte Fraboulet" initials="" lastIdx="4" clrIdx="2"/>
  <p:cmAuthor id="3" name="Matthieu Blottiere Seroux" initials="" lastIdx="2" clrIdx="3"/>
  <p:cmAuthor id="4" name="Lazar Milicevic" initials="LM" lastIdx="2" clrIdx="4">
    <p:extLst>
      <p:ext uri="{19B8F6BF-5375-455C-9EA6-DF929625EA0E}">
        <p15:presenceInfo xmlns:p15="http://schemas.microsoft.com/office/powerpoint/2012/main" userId="4b105a8627280ed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3" name="Google Shape;11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4" name="Google Shape;1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0" name="Google Shape;140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1" name="Google Shape;140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5" name="Google Shape;143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36" name="Google Shape;1436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8" name="Google Shape;144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49" name="Google Shape;1449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0" name="Google Shape;147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71" name="Google Shape;147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8" name="Google Shape;148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6" name="Google Shape;150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07" name="Google Shape;1507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4" name="Google Shape;153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2" name="Google Shape;155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53" name="Google Shape;1553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8" name="Google Shape;156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69" name="Google Shape;1569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7" name="Google Shape;15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8" name="Google Shape;1588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7151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5" name="Google Shape;11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5" name="Google Shape;162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3" name="Google Shape;164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44" name="Google Shape;1644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9" name="Google Shape;166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530" y="1143000"/>
            <a:ext cx="54870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3" name="Google Shape;1713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4" name="Google Shape;1714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7" name="Google Shape;168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8" name="Google Shape;1688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3" name="Google Shape;11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1" name="Google Shape;121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12" name="Google Shape;121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3" name="Google Shape;125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54" name="Google Shape;125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3" name="Google Shape;131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14" name="Google Shape;131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3" name="Google Shape;134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44" name="Google Shape;134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6" name="Google Shape;137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/>
              <a:t>rank by desc order</a:t>
            </a:r>
            <a:endParaRPr/>
          </a:p>
        </p:txBody>
      </p:sp>
      <p:sp>
        <p:nvSpPr>
          <p:cNvPr id="1377" name="Google Shape;137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4">
  <p:cSld name="Text slide 4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9657" y="303640"/>
            <a:ext cx="1287269" cy="28551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6"/>
          <p:cNvSpPr>
            <a:spLocks noGrp="1"/>
          </p:cNvSpPr>
          <p:nvPr>
            <p:ph type="body" idx="1"/>
          </p:nvPr>
        </p:nvSpPr>
        <p:spPr>
          <a:xfrm>
            <a:off x="10271180" y="306115"/>
            <a:ext cx="1622400" cy="3198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28800" rIns="252025" bIns="28800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0"/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6"/>
          <p:cNvSpPr txBox="1">
            <a:spLocks noGrp="1"/>
          </p:cNvSpPr>
          <p:nvPr>
            <p:ph type="title"/>
          </p:nvPr>
        </p:nvSpPr>
        <p:spPr>
          <a:xfrm>
            <a:off x="795926" y="1784354"/>
            <a:ext cx="8625300" cy="2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Didact Gothic"/>
              <a:buNone/>
              <a:defRPr sz="6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6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6"/>
          <p:cNvSpPr txBox="1">
            <a:spLocks noGrp="1"/>
          </p:cNvSpPr>
          <p:nvPr>
            <p:ph type="body" idx="2"/>
          </p:nvPr>
        </p:nvSpPr>
        <p:spPr>
          <a:xfrm>
            <a:off x="1524125" y="4629825"/>
            <a:ext cx="3693000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1pPr>
            <a:lvl2pPr marL="914400" lvl="1" indent="-3111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2pPr>
            <a:lvl3pPr marL="1371600" lvl="2" indent="-3111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3pPr>
            <a:lvl4pPr marL="1828800" lvl="3" indent="-3111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4pPr>
            <a:lvl5pPr marL="2286000" lvl="4" indent="-3111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5pPr>
            <a:lvl6pPr marL="2743200" lvl="5" indent="-2476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6pPr>
            <a:lvl7pPr marL="3200400" lvl="6" indent="-2476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7pPr>
            <a:lvl8pPr marL="3657600" lvl="7" indent="-2476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8pPr>
            <a:lvl9pPr marL="4114800" lvl="8" indent="-2476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9pPr>
          </a:lstStyle>
          <a:p>
            <a:endParaRPr/>
          </a:p>
        </p:txBody>
      </p:sp>
      <p:sp>
        <p:nvSpPr>
          <p:cNvPr id="15" name="Google Shape;15;p26"/>
          <p:cNvSpPr txBox="1">
            <a:spLocks noGrp="1"/>
          </p:cNvSpPr>
          <p:nvPr>
            <p:ph type="subTitle" idx="3"/>
          </p:nvPr>
        </p:nvSpPr>
        <p:spPr>
          <a:xfrm>
            <a:off x="1524125" y="5566900"/>
            <a:ext cx="36930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art 3">
  <p:cSld name="Agenda Part 3">
    <p:bg>
      <p:bgPr>
        <a:solidFill>
          <a:schemeClr val="accent3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35" name="Google Shape;235;p35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236" name="Google Shape;236;p35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8" name="Google Shape;238;p35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9" name="Google Shape;239;p35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0" name="Google Shape;240;p35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1" name="Google Shape;241;p35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Didact Gothic"/>
              <a:buNone/>
              <a:defRPr sz="1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5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5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35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35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5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5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Text slide 1_2">
    <p:bg>
      <p:bgPr>
        <a:solidFill>
          <a:schemeClr val="dk2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36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258" name="Google Shape;258;p36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60" name="Google Shape;260;p36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61" name="Google Shape;261;p36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62" name="Google Shape;262;p36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63" name="Google Shape;263;p36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64" name="Google Shape;264;p3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5" name="Google Shape;265;p36"/>
          <p:cNvSpPr txBox="1"/>
          <p:nvPr/>
        </p:nvSpPr>
        <p:spPr>
          <a:xfrm>
            <a:off x="7182832" y="6430325"/>
            <a:ext cx="4706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1">
  <p:cSld name="Text slide 1">
    <p:bg>
      <p:bgPr>
        <a:solidFill>
          <a:schemeClr val="dk2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268" name="Google Shape;268;p3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269" name="Google Shape;269;p3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75" name="Google Shape;275;p3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6" name="Google Shape;276;p3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7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278" name="Google Shape;278;p37"/>
          <p:cNvSpPr txBox="1">
            <a:spLocks noGrp="1"/>
          </p:cNvSpPr>
          <p:nvPr>
            <p:ph type="body" idx="2"/>
          </p:nvPr>
        </p:nvSpPr>
        <p:spPr>
          <a:xfrm>
            <a:off x="839875" y="1739900"/>
            <a:ext cx="10513500" cy="42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279" name="Google Shape;279;p37"/>
          <p:cNvSpPr txBox="1">
            <a:spLocks noGrp="1"/>
          </p:cNvSpPr>
          <p:nvPr>
            <p:ph type="subTitle" idx="3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2">
  <p:cSld name="Text slide 1_3_1">
    <p:bg>
      <p:bgPr>
        <a:solidFill>
          <a:schemeClr val="dk2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282" name="Google Shape;282;p38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283" name="Google Shape;283;p38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89" name="Google Shape;289;p38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0" name="Google Shape;290;p38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8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292" name="Google Shape;292;p38"/>
          <p:cNvSpPr txBox="1">
            <a:spLocks noGrp="1"/>
          </p:cNvSpPr>
          <p:nvPr>
            <p:ph type="subTitle" idx="2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3" name="Google Shape;293;p38"/>
          <p:cNvSpPr/>
          <p:nvPr/>
        </p:nvSpPr>
        <p:spPr>
          <a:xfrm>
            <a:off x="6174550" y="1826225"/>
            <a:ext cx="5203200" cy="4183500"/>
          </a:xfrm>
          <a:prstGeom prst="roundRect">
            <a:avLst>
              <a:gd name="adj" fmla="val 3549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50" tIns="91450" rIns="91450" bIns="914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4" name="Google Shape;294;p38"/>
          <p:cNvSpPr/>
          <p:nvPr/>
        </p:nvSpPr>
        <p:spPr>
          <a:xfrm>
            <a:off x="591275" y="1826225"/>
            <a:ext cx="5203200" cy="4183500"/>
          </a:xfrm>
          <a:prstGeom prst="roundRect">
            <a:avLst>
              <a:gd name="adj" fmla="val 3549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50" tIns="91450" rIns="91450" bIns="914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8"/>
          <p:cNvSpPr txBox="1">
            <a:spLocks noGrp="1"/>
          </p:cNvSpPr>
          <p:nvPr>
            <p:ph type="subTitle" idx="3"/>
          </p:nvPr>
        </p:nvSpPr>
        <p:spPr>
          <a:xfrm>
            <a:off x="1066050" y="1826225"/>
            <a:ext cx="42789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Didact Gothic"/>
              <a:buNone/>
              <a:defRPr sz="1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None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6" name="Google Shape;296;p38"/>
          <p:cNvSpPr txBox="1">
            <a:spLocks noGrp="1"/>
          </p:cNvSpPr>
          <p:nvPr>
            <p:ph type="body" idx="4"/>
          </p:nvPr>
        </p:nvSpPr>
        <p:spPr>
          <a:xfrm>
            <a:off x="1066050" y="2657450"/>
            <a:ext cx="4278900" cy="1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1pPr>
            <a:lvl2pPr marL="914400" lvl="1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5pPr>
            <a:lvl6pPr marL="2743200" lvl="5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6pPr>
            <a:lvl7pPr marL="3200400" lvl="6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7pPr>
            <a:lvl8pPr marL="3657600" lvl="7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8pPr>
            <a:lvl9pPr marL="4114800" lvl="8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9pPr>
          </a:lstStyle>
          <a:p>
            <a:endParaRPr/>
          </a:p>
        </p:txBody>
      </p:sp>
      <p:sp>
        <p:nvSpPr>
          <p:cNvPr id="297" name="Google Shape;297;p38"/>
          <p:cNvSpPr txBox="1">
            <a:spLocks noGrp="1"/>
          </p:cNvSpPr>
          <p:nvPr>
            <p:ph type="subTitle" idx="5"/>
          </p:nvPr>
        </p:nvSpPr>
        <p:spPr>
          <a:xfrm>
            <a:off x="6636700" y="1826225"/>
            <a:ext cx="42789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Didact Gothic"/>
              <a:buNone/>
              <a:defRPr sz="1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None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Font typeface="Didact Gothic"/>
              <a:buNone/>
              <a:defRPr sz="5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98" name="Google Shape;298;p38"/>
          <p:cNvSpPr txBox="1">
            <a:spLocks noGrp="1"/>
          </p:cNvSpPr>
          <p:nvPr>
            <p:ph type="body" idx="6"/>
          </p:nvPr>
        </p:nvSpPr>
        <p:spPr>
          <a:xfrm>
            <a:off x="6636700" y="2657450"/>
            <a:ext cx="4278900" cy="1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1pPr>
            <a:lvl2pPr marL="914400" lvl="1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5pPr>
            <a:lvl6pPr marL="2743200" lvl="5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6pPr>
            <a:lvl7pPr marL="3200400" lvl="6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7pPr>
            <a:lvl8pPr marL="3657600" lvl="7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8pPr>
            <a:lvl9pPr marL="4114800" lvl="8" indent="-2476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00"/>
              <a:buChar char="•"/>
              <a:defRPr sz="300"/>
            </a:lvl9pPr>
          </a:lstStyle>
          <a:p>
            <a:endParaRPr/>
          </a:p>
        </p:txBody>
      </p:sp>
      <p:sp>
        <p:nvSpPr>
          <p:cNvPr id="299" name="Google Shape;299;p38"/>
          <p:cNvSpPr>
            <a:spLocks noGrp="1"/>
          </p:cNvSpPr>
          <p:nvPr>
            <p:ph type="body" idx="7"/>
          </p:nvPr>
        </p:nvSpPr>
        <p:spPr>
          <a:xfrm>
            <a:off x="849943" y="467939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38"/>
          <p:cNvSpPr>
            <a:spLocks noGrp="1"/>
          </p:cNvSpPr>
          <p:nvPr>
            <p:ph type="body" idx="8"/>
          </p:nvPr>
        </p:nvSpPr>
        <p:spPr>
          <a:xfrm>
            <a:off x="849943" y="505840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38"/>
          <p:cNvSpPr>
            <a:spLocks noGrp="1"/>
          </p:cNvSpPr>
          <p:nvPr>
            <p:ph type="body" idx="9"/>
          </p:nvPr>
        </p:nvSpPr>
        <p:spPr>
          <a:xfrm>
            <a:off x="849943" y="543741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38"/>
          <p:cNvSpPr>
            <a:spLocks noGrp="1"/>
          </p:cNvSpPr>
          <p:nvPr>
            <p:ph type="body" idx="13"/>
          </p:nvPr>
        </p:nvSpPr>
        <p:spPr>
          <a:xfrm>
            <a:off x="3232975" y="467939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3" name="Google Shape;303;p38"/>
          <p:cNvSpPr>
            <a:spLocks noGrp="1"/>
          </p:cNvSpPr>
          <p:nvPr>
            <p:ph type="body" idx="14"/>
          </p:nvPr>
        </p:nvSpPr>
        <p:spPr>
          <a:xfrm>
            <a:off x="3232975" y="505840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38"/>
          <p:cNvSpPr>
            <a:spLocks noGrp="1"/>
          </p:cNvSpPr>
          <p:nvPr>
            <p:ph type="body" idx="15"/>
          </p:nvPr>
        </p:nvSpPr>
        <p:spPr>
          <a:xfrm>
            <a:off x="3232975" y="543741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5" name="Google Shape;305;p38"/>
          <p:cNvSpPr>
            <a:spLocks noGrp="1"/>
          </p:cNvSpPr>
          <p:nvPr>
            <p:ph type="body" idx="16"/>
          </p:nvPr>
        </p:nvSpPr>
        <p:spPr>
          <a:xfrm>
            <a:off x="849943" y="4300375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06" name="Google Shape;306;p38"/>
          <p:cNvSpPr>
            <a:spLocks noGrp="1"/>
          </p:cNvSpPr>
          <p:nvPr>
            <p:ph type="body" idx="17"/>
          </p:nvPr>
        </p:nvSpPr>
        <p:spPr>
          <a:xfrm>
            <a:off x="3229514" y="4300375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07" name="Google Shape;307;p38"/>
          <p:cNvSpPr>
            <a:spLocks noGrp="1"/>
          </p:cNvSpPr>
          <p:nvPr>
            <p:ph type="body" idx="18"/>
          </p:nvPr>
        </p:nvSpPr>
        <p:spPr>
          <a:xfrm>
            <a:off x="6433118" y="467939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8" name="Google Shape;308;p38"/>
          <p:cNvSpPr>
            <a:spLocks noGrp="1"/>
          </p:cNvSpPr>
          <p:nvPr>
            <p:ph type="body" idx="19"/>
          </p:nvPr>
        </p:nvSpPr>
        <p:spPr>
          <a:xfrm>
            <a:off x="6433118" y="505840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09" name="Google Shape;309;p38"/>
          <p:cNvSpPr>
            <a:spLocks noGrp="1"/>
          </p:cNvSpPr>
          <p:nvPr>
            <p:ph type="body" idx="20"/>
          </p:nvPr>
        </p:nvSpPr>
        <p:spPr>
          <a:xfrm>
            <a:off x="6433118" y="543741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10" name="Google Shape;310;p38"/>
          <p:cNvSpPr>
            <a:spLocks noGrp="1"/>
          </p:cNvSpPr>
          <p:nvPr>
            <p:ph type="body" idx="21"/>
          </p:nvPr>
        </p:nvSpPr>
        <p:spPr>
          <a:xfrm>
            <a:off x="8816150" y="467939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11" name="Google Shape;311;p38"/>
          <p:cNvSpPr>
            <a:spLocks noGrp="1"/>
          </p:cNvSpPr>
          <p:nvPr>
            <p:ph type="body" idx="22"/>
          </p:nvPr>
        </p:nvSpPr>
        <p:spPr>
          <a:xfrm>
            <a:off x="8816150" y="505840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12" name="Google Shape;312;p38"/>
          <p:cNvSpPr>
            <a:spLocks noGrp="1"/>
          </p:cNvSpPr>
          <p:nvPr>
            <p:ph type="body" idx="23"/>
          </p:nvPr>
        </p:nvSpPr>
        <p:spPr>
          <a:xfrm>
            <a:off x="8816150" y="5437418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313" name="Google Shape;313;p38"/>
          <p:cNvSpPr>
            <a:spLocks noGrp="1"/>
          </p:cNvSpPr>
          <p:nvPr>
            <p:ph type="body" idx="24"/>
          </p:nvPr>
        </p:nvSpPr>
        <p:spPr>
          <a:xfrm>
            <a:off x="6433118" y="4300375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14" name="Google Shape;314;p38"/>
          <p:cNvSpPr>
            <a:spLocks noGrp="1"/>
          </p:cNvSpPr>
          <p:nvPr>
            <p:ph type="body" idx="25"/>
          </p:nvPr>
        </p:nvSpPr>
        <p:spPr>
          <a:xfrm>
            <a:off x="8812689" y="4300375"/>
            <a:ext cx="2312400" cy="3237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7">
  <p:cSld name="Text slide 7">
    <p:bg>
      <p:bgPr>
        <a:solidFill>
          <a:schemeClr val="lt1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7" name="Google Shape;317;p39"/>
          <p:cNvSpPr>
            <a:spLocks noGrp="1"/>
          </p:cNvSpPr>
          <p:nvPr>
            <p:ph type="body" idx="1"/>
          </p:nvPr>
        </p:nvSpPr>
        <p:spPr>
          <a:xfrm>
            <a:off x="8583498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9"/>
          <p:cNvSpPr>
            <a:spLocks noGrp="1"/>
          </p:cNvSpPr>
          <p:nvPr>
            <p:ph type="body" idx="2"/>
          </p:nvPr>
        </p:nvSpPr>
        <p:spPr>
          <a:xfrm>
            <a:off x="8583498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39"/>
          <p:cNvSpPr>
            <a:spLocks noGrp="1"/>
          </p:cNvSpPr>
          <p:nvPr>
            <p:ph type="body" idx="3"/>
          </p:nvPr>
        </p:nvSpPr>
        <p:spPr>
          <a:xfrm>
            <a:off x="5550222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9"/>
          <p:cNvSpPr>
            <a:spLocks noGrp="1"/>
          </p:cNvSpPr>
          <p:nvPr>
            <p:ph type="body" idx="4"/>
          </p:nvPr>
        </p:nvSpPr>
        <p:spPr>
          <a:xfrm>
            <a:off x="5550222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21" name="Google Shape;321;p39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322" name="Google Shape;322;p39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28" name="Google Shape;328;p39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9"/>
          <p:cNvSpPr>
            <a:spLocks noGrp="1"/>
          </p:cNvSpPr>
          <p:nvPr>
            <p:ph type="body" idx="5"/>
          </p:nvPr>
        </p:nvSpPr>
        <p:spPr>
          <a:xfrm>
            <a:off x="8583498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39"/>
          <p:cNvSpPr>
            <a:spLocks noGrp="1"/>
          </p:cNvSpPr>
          <p:nvPr>
            <p:ph type="body" idx="6"/>
          </p:nvPr>
        </p:nvSpPr>
        <p:spPr>
          <a:xfrm>
            <a:off x="5550222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39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9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334" name="Google Shape;334;p39"/>
          <p:cNvSpPr txBox="1">
            <a:spLocks noGrp="1"/>
          </p:cNvSpPr>
          <p:nvPr>
            <p:ph type="body" idx="8"/>
          </p:nvPr>
        </p:nvSpPr>
        <p:spPr>
          <a:xfrm>
            <a:off x="5822050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35" name="Google Shape;335;p39"/>
          <p:cNvSpPr txBox="1">
            <a:spLocks noGrp="1"/>
          </p:cNvSpPr>
          <p:nvPr>
            <p:ph type="body" idx="9"/>
          </p:nvPr>
        </p:nvSpPr>
        <p:spPr>
          <a:xfrm>
            <a:off x="8855325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36" name="Google Shape;336;p39"/>
          <p:cNvSpPr txBox="1">
            <a:spLocks noGrp="1"/>
          </p:cNvSpPr>
          <p:nvPr>
            <p:ph type="body" idx="13"/>
          </p:nvPr>
        </p:nvSpPr>
        <p:spPr>
          <a:xfrm>
            <a:off x="5822050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37" name="Google Shape;337;p39"/>
          <p:cNvSpPr txBox="1">
            <a:spLocks noGrp="1"/>
          </p:cNvSpPr>
          <p:nvPr>
            <p:ph type="body" idx="14"/>
          </p:nvPr>
        </p:nvSpPr>
        <p:spPr>
          <a:xfrm>
            <a:off x="8855325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38" name="Google Shape;338;p39"/>
          <p:cNvSpPr txBox="1">
            <a:spLocks noGrp="1"/>
          </p:cNvSpPr>
          <p:nvPr>
            <p:ph type="body" idx="15"/>
          </p:nvPr>
        </p:nvSpPr>
        <p:spPr>
          <a:xfrm>
            <a:off x="5822050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39" name="Google Shape;339;p39"/>
          <p:cNvSpPr txBox="1">
            <a:spLocks noGrp="1"/>
          </p:cNvSpPr>
          <p:nvPr>
            <p:ph type="body" idx="16"/>
          </p:nvPr>
        </p:nvSpPr>
        <p:spPr>
          <a:xfrm>
            <a:off x="8855325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7 1">
  <p:cSld name="Text slide 7_1">
    <p:bg>
      <p:bgPr>
        <a:solidFill>
          <a:schemeClr val="lt1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40"/>
          <p:cNvSpPr>
            <a:spLocks noGrp="1"/>
          </p:cNvSpPr>
          <p:nvPr>
            <p:ph type="body" idx="1"/>
          </p:nvPr>
        </p:nvSpPr>
        <p:spPr>
          <a:xfrm>
            <a:off x="8583498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40"/>
          <p:cNvSpPr>
            <a:spLocks noGrp="1"/>
          </p:cNvSpPr>
          <p:nvPr>
            <p:ph type="body" idx="2"/>
          </p:nvPr>
        </p:nvSpPr>
        <p:spPr>
          <a:xfrm>
            <a:off x="8583498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40"/>
          <p:cNvSpPr>
            <a:spLocks noGrp="1"/>
          </p:cNvSpPr>
          <p:nvPr>
            <p:ph type="body" idx="3"/>
          </p:nvPr>
        </p:nvSpPr>
        <p:spPr>
          <a:xfrm>
            <a:off x="5550222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40"/>
          <p:cNvSpPr>
            <a:spLocks noGrp="1"/>
          </p:cNvSpPr>
          <p:nvPr>
            <p:ph type="body" idx="4"/>
          </p:nvPr>
        </p:nvSpPr>
        <p:spPr>
          <a:xfrm>
            <a:off x="5550222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46" name="Google Shape;346;p40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347" name="Google Shape;347;p40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49" name="Google Shape;349;p40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0" name="Google Shape;350;p40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1" name="Google Shape;351;p40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2" name="Google Shape;352;p40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53" name="Google Shape;353;p40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4" name="Google Shape;354;p40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40"/>
          <p:cNvSpPr>
            <a:spLocks noGrp="1"/>
          </p:cNvSpPr>
          <p:nvPr>
            <p:ph type="body" idx="5"/>
          </p:nvPr>
        </p:nvSpPr>
        <p:spPr>
          <a:xfrm>
            <a:off x="8583498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40"/>
          <p:cNvSpPr>
            <a:spLocks noGrp="1"/>
          </p:cNvSpPr>
          <p:nvPr>
            <p:ph type="body" idx="6"/>
          </p:nvPr>
        </p:nvSpPr>
        <p:spPr>
          <a:xfrm>
            <a:off x="5550222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40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40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359" name="Google Shape;359;p40"/>
          <p:cNvSpPr txBox="1">
            <a:spLocks noGrp="1"/>
          </p:cNvSpPr>
          <p:nvPr>
            <p:ph type="body" idx="8"/>
          </p:nvPr>
        </p:nvSpPr>
        <p:spPr>
          <a:xfrm>
            <a:off x="5822050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40"/>
          <p:cNvSpPr txBox="1">
            <a:spLocks noGrp="1"/>
          </p:cNvSpPr>
          <p:nvPr>
            <p:ph type="body" idx="9"/>
          </p:nvPr>
        </p:nvSpPr>
        <p:spPr>
          <a:xfrm>
            <a:off x="8855325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40"/>
          <p:cNvSpPr txBox="1">
            <a:spLocks noGrp="1"/>
          </p:cNvSpPr>
          <p:nvPr>
            <p:ph type="body" idx="13"/>
          </p:nvPr>
        </p:nvSpPr>
        <p:spPr>
          <a:xfrm>
            <a:off x="5822050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40"/>
          <p:cNvSpPr txBox="1">
            <a:spLocks noGrp="1"/>
          </p:cNvSpPr>
          <p:nvPr>
            <p:ph type="body" idx="14"/>
          </p:nvPr>
        </p:nvSpPr>
        <p:spPr>
          <a:xfrm>
            <a:off x="8855325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40"/>
          <p:cNvSpPr txBox="1">
            <a:spLocks noGrp="1"/>
          </p:cNvSpPr>
          <p:nvPr>
            <p:ph type="body" idx="15"/>
          </p:nvPr>
        </p:nvSpPr>
        <p:spPr>
          <a:xfrm>
            <a:off x="5822050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64" name="Google Shape;364;p40"/>
          <p:cNvSpPr txBox="1">
            <a:spLocks noGrp="1"/>
          </p:cNvSpPr>
          <p:nvPr>
            <p:ph type="body" idx="16"/>
          </p:nvPr>
        </p:nvSpPr>
        <p:spPr>
          <a:xfrm>
            <a:off x="8855325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7 1 1">
  <p:cSld name="Text slide 7_1_1">
    <p:bg>
      <p:bgPr>
        <a:solidFill>
          <a:schemeClr val="lt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1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7" name="Google Shape;367;p41"/>
          <p:cNvSpPr>
            <a:spLocks noGrp="1"/>
          </p:cNvSpPr>
          <p:nvPr>
            <p:ph type="body" idx="1"/>
          </p:nvPr>
        </p:nvSpPr>
        <p:spPr>
          <a:xfrm>
            <a:off x="8583498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41"/>
          <p:cNvSpPr>
            <a:spLocks noGrp="1"/>
          </p:cNvSpPr>
          <p:nvPr>
            <p:ph type="body" idx="2"/>
          </p:nvPr>
        </p:nvSpPr>
        <p:spPr>
          <a:xfrm>
            <a:off x="8583498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41"/>
          <p:cNvSpPr>
            <a:spLocks noGrp="1"/>
          </p:cNvSpPr>
          <p:nvPr>
            <p:ph type="body" idx="3"/>
          </p:nvPr>
        </p:nvSpPr>
        <p:spPr>
          <a:xfrm>
            <a:off x="5550222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41"/>
          <p:cNvSpPr>
            <a:spLocks noGrp="1"/>
          </p:cNvSpPr>
          <p:nvPr>
            <p:ph type="body" idx="4"/>
          </p:nvPr>
        </p:nvSpPr>
        <p:spPr>
          <a:xfrm>
            <a:off x="5550222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71" name="Google Shape;371;p41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372" name="Google Shape;372;p41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3" name="Google Shape;373;p41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77" name="Google Shape;377;p41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78" name="Google Shape;378;p41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79" name="Google Shape;379;p41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41"/>
          <p:cNvSpPr>
            <a:spLocks noGrp="1"/>
          </p:cNvSpPr>
          <p:nvPr>
            <p:ph type="body" idx="5"/>
          </p:nvPr>
        </p:nvSpPr>
        <p:spPr>
          <a:xfrm>
            <a:off x="8583498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1" name="Google Shape;381;p41"/>
          <p:cNvSpPr>
            <a:spLocks noGrp="1"/>
          </p:cNvSpPr>
          <p:nvPr>
            <p:ph type="body" idx="6"/>
          </p:nvPr>
        </p:nvSpPr>
        <p:spPr>
          <a:xfrm>
            <a:off x="5550222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2" name="Google Shape;382;p41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41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384" name="Google Shape;384;p41"/>
          <p:cNvSpPr txBox="1">
            <a:spLocks noGrp="1"/>
          </p:cNvSpPr>
          <p:nvPr>
            <p:ph type="body" idx="8"/>
          </p:nvPr>
        </p:nvSpPr>
        <p:spPr>
          <a:xfrm>
            <a:off x="5822050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85" name="Google Shape;385;p41"/>
          <p:cNvSpPr txBox="1">
            <a:spLocks noGrp="1"/>
          </p:cNvSpPr>
          <p:nvPr>
            <p:ph type="body" idx="9"/>
          </p:nvPr>
        </p:nvSpPr>
        <p:spPr>
          <a:xfrm>
            <a:off x="8855325" y="10991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86" name="Google Shape;386;p41"/>
          <p:cNvSpPr txBox="1">
            <a:spLocks noGrp="1"/>
          </p:cNvSpPr>
          <p:nvPr>
            <p:ph type="body" idx="13"/>
          </p:nvPr>
        </p:nvSpPr>
        <p:spPr>
          <a:xfrm>
            <a:off x="5822050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87" name="Google Shape;387;p41"/>
          <p:cNvSpPr txBox="1">
            <a:spLocks noGrp="1"/>
          </p:cNvSpPr>
          <p:nvPr>
            <p:ph type="body" idx="14"/>
          </p:nvPr>
        </p:nvSpPr>
        <p:spPr>
          <a:xfrm>
            <a:off x="8855325" y="2914150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88" name="Google Shape;388;p41"/>
          <p:cNvSpPr txBox="1">
            <a:spLocks noGrp="1"/>
          </p:cNvSpPr>
          <p:nvPr>
            <p:ph type="body" idx="15"/>
          </p:nvPr>
        </p:nvSpPr>
        <p:spPr>
          <a:xfrm>
            <a:off x="5822050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389" name="Google Shape;389;p41"/>
          <p:cNvSpPr txBox="1">
            <a:spLocks noGrp="1"/>
          </p:cNvSpPr>
          <p:nvPr>
            <p:ph type="body" idx="16"/>
          </p:nvPr>
        </p:nvSpPr>
        <p:spPr>
          <a:xfrm>
            <a:off x="8855325" y="4730425"/>
            <a:ext cx="2220600" cy="10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con slide 2">
  <p:cSld name="Icon slide 2">
    <p:bg>
      <p:bgPr>
        <a:solidFill>
          <a:schemeClr val="dk2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/>
          <p:nvPr/>
        </p:nvSpPr>
        <p:spPr>
          <a:xfrm>
            <a:off x="0" y="0"/>
            <a:ext cx="1219320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42"/>
          <p:cNvSpPr>
            <a:spLocks noGrp="1"/>
          </p:cNvSpPr>
          <p:nvPr>
            <p:ph type="body" idx="1"/>
          </p:nvPr>
        </p:nvSpPr>
        <p:spPr>
          <a:xfrm>
            <a:off x="839872" y="2582982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42"/>
          <p:cNvSpPr>
            <a:spLocks noGrp="1"/>
          </p:cNvSpPr>
          <p:nvPr>
            <p:ph type="body" idx="2"/>
          </p:nvPr>
        </p:nvSpPr>
        <p:spPr>
          <a:xfrm>
            <a:off x="4758447" y="2582982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42"/>
          <p:cNvSpPr>
            <a:spLocks noGrp="1"/>
          </p:cNvSpPr>
          <p:nvPr>
            <p:ph type="body" idx="3"/>
          </p:nvPr>
        </p:nvSpPr>
        <p:spPr>
          <a:xfrm>
            <a:off x="8677023" y="2582982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395" name="Google Shape;395;p42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396" name="Google Shape;396;p42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0" name="Google Shape;400;p42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02" name="Google Shape;402;p42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3" name="Google Shape;403;p42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42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subTitle" idx="4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ubTitle" idx="5"/>
          </p:nvPr>
        </p:nvSpPr>
        <p:spPr>
          <a:xfrm>
            <a:off x="1614150" y="2601500"/>
            <a:ext cx="19020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07" name="Google Shape;407;p42"/>
          <p:cNvSpPr txBox="1">
            <a:spLocks noGrp="1"/>
          </p:cNvSpPr>
          <p:nvPr>
            <p:ph type="subTitle" idx="6"/>
          </p:nvPr>
        </p:nvSpPr>
        <p:spPr>
          <a:xfrm>
            <a:off x="5532700" y="2601500"/>
            <a:ext cx="19020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08" name="Google Shape;408;p42"/>
          <p:cNvSpPr txBox="1">
            <a:spLocks noGrp="1"/>
          </p:cNvSpPr>
          <p:nvPr>
            <p:ph type="subTitle" idx="7"/>
          </p:nvPr>
        </p:nvSpPr>
        <p:spPr>
          <a:xfrm>
            <a:off x="9451250" y="2601500"/>
            <a:ext cx="19020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09" name="Google Shape;409;p42"/>
          <p:cNvSpPr txBox="1">
            <a:spLocks noGrp="1"/>
          </p:cNvSpPr>
          <p:nvPr>
            <p:ph type="body" idx="8"/>
          </p:nvPr>
        </p:nvSpPr>
        <p:spPr>
          <a:xfrm>
            <a:off x="839875" y="3343925"/>
            <a:ext cx="2676300" cy="26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10" name="Google Shape;410;p42"/>
          <p:cNvSpPr txBox="1">
            <a:spLocks noGrp="1"/>
          </p:cNvSpPr>
          <p:nvPr>
            <p:ph type="body" idx="9"/>
          </p:nvPr>
        </p:nvSpPr>
        <p:spPr>
          <a:xfrm>
            <a:off x="4758450" y="3343925"/>
            <a:ext cx="2676300" cy="26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11" name="Google Shape;411;p42"/>
          <p:cNvSpPr txBox="1">
            <a:spLocks noGrp="1"/>
          </p:cNvSpPr>
          <p:nvPr>
            <p:ph type="body" idx="13"/>
          </p:nvPr>
        </p:nvSpPr>
        <p:spPr>
          <a:xfrm>
            <a:off x="8677025" y="3343925"/>
            <a:ext cx="2676300" cy="26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12" name="Google Shape;412;p42"/>
          <p:cNvSpPr txBox="1">
            <a:spLocks noGrp="1"/>
          </p:cNvSpPr>
          <p:nvPr>
            <p:ph type="subTitle" idx="14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bg>
      <p:bgPr>
        <a:solidFill>
          <a:schemeClr val="dk2"/>
        </a:soli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415" name="Google Shape;415;p43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16" name="Google Shape;416;p43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7" name="Google Shape;417;p43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9" name="Google Shape;419;p43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" name="Google Shape;420;p43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22" name="Google Shape;422;p43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3" name="Google Shape;423;p43"/>
          <p:cNvSpPr>
            <a:spLocks noGrp="1"/>
          </p:cNvSpPr>
          <p:nvPr>
            <p:ph type="body" idx="1"/>
          </p:nvPr>
        </p:nvSpPr>
        <p:spPr>
          <a:xfrm>
            <a:off x="1095471" y="4263506"/>
            <a:ext cx="1152300" cy="448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36000" rIns="14400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43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2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426" name="Google Shape;426;p43"/>
          <p:cNvSpPr txBox="1">
            <a:spLocks noGrp="1"/>
          </p:cNvSpPr>
          <p:nvPr>
            <p:ph type="subTitle" idx="3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27" name="Google Shape;427;p43"/>
          <p:cNvSpPr txBox="1">
            <a:spLocks noGrp="1"/>
          </p:cNvSpPr>
          <p:nvPr>
            <p:ph type="body" idx="4"/>
          </p:nvPr>
        </p:nvSpPr>
        <p:spPr>
          <a:xfrm>
            <a:off x="1095475" y="4825500"/>
            <a:ext cx="21279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28" name="Google Shape;428;p43"/>
          <p:cNvSpPr txBox="1">
            <a:spLocks noGrp="1"/>
          </p:cNvSpPr>
          <p:nvPr>
            <p:ph type="body" idx="5"/>
          </p:nvPr>
        </p:nvSpPr>
        <p:spPr>
          <a:xfrm>
            <a:off x="3127525" y="2743425"/>
            <a:ext cx="21279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29" name="Google Shape;429;p43"/>
          <p:cNvSpPr txBox="1">
            <a:spLocks noGrp="1"/>
          </p:cNvSpPr>
          <p:nvPr>
            <p:ph type="body" idx="6"/>
          </p:nvPr>
        </p:nvSpPr>
        <p:spPr>
          <a:xfrm>
            <a:off x="5157550" y="4825500"/>
            <a:ext cx="21279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30" name="Google Shape;430;p43"/>
          <p:cNvSpPr txBox="1">
            <a:spLocks noGrp="1"/>
          </p:cNvSpPr>
          <p:nvPr>
            <p:ph type="body" idx="7"/>
          </p:nvPr>
        </p:nvSpPr>
        <p:spPr>
          <a:xfrm>
            <a:off x="7189600" y="2743425"/>
            <a:ext cx="21279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31" name="Google Shape;431;p43"/>
          <p:cNvSpPr txBox="1">
            <a:spLocks noGrp="1"/>
          </p:cNvSpPr>
          <p:nvPr>
            <p:ph type="body" idx="8"/>
          </p:nvPr>
        </p:nvSpPr>
        <p:spPr>
          <a:xfrm>
            <a:off x="9232850" y="4825500"/>
            <a:ext cx="2127900" cy="8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432" name="Google Shape;432;p43"/>
          <p:cNvSpPr>
            <a:spLocks noGrp="1"/>
          </p:cNvSpPr>
          <p:nvPr>
            <p:ph type="body" idx="9"/>
          </p:nvPr>
        </p:nvSpPr>
        <p:spPr>
          <a:xfrm>
            <a:off x="7197709" y="2181434"/>
            <a:ext cx="1152300" cy="448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36000" rIns="14400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43"/>
          <p:cNvSpPr>
            <a:spLocks noGrp="1"/>
          </p:cNvSpPr>
          <p:nvPr>
            <p:ph type="body" idx="13"/>
          </p:nvPr>
        </p:nvSpPr>
        <p:spPr>
          <a:xfrm>
            <a:off x="3127531" y="2181434"/>
            <a:ext cx="1152300" cy="448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36000" rIns="14400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4" name="Google Shape;434;p43"/>
          <p:cNvSpPr>
            <a:spLocks noGrp="1"/>
          </p:cNvSpPr>
          <p:nvPr>
            <p:ph type="body" idx="14"/>
          </p:nvPr>
        </p:nvSpPr>
        <p:spPr>
          <a:xfrm>
            <a:off x="5157553" y="4263506"/>
            <a:ext cx="1152300" cy="448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36000" rIns="14400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5" name="Google Shape;435;p43"/>
          <p:cNvSpPr>
            <a:spLocks noGrp="1"/>
          </p:cNvSpPr>
          <p:nvPr>
            <p:ph type="body" idx="15"/>
          </p:nvPr>
        </p:nvSpPr>
        <p:spPr>
          <a:xfrm>
            <a:off x="9232855" y="4263506"/>
            <a:ext cx="1152300" cy="4485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36000" rIns="14400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p">
  <p:cSld name="Map">
    <p:bg>
      <p:bgPr>
        <a:solidFill>
          <a:schemeClr val="dk2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4"/>
          <p:cNvSpPr/>
          <p:nvPr/>
        </p:nvSpPr>
        <p:spPr>
          <a:xfrm>
            <a:off x="0" y="0"/>
            <a:ext cx="48486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8" name="Google Shape;438;p44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439" name="Google Shape;439;p44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40" name="Google Shape;440;p44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46" name="Google Shape;446;p44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47" name="Google Shape;447;p44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44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449" name="Google Shape;449;p44"/>
          <p:cNvSpPr txBox="1">
            <a:spLocks noGrp="1"/>
          </p:cNvSpPr>
          <p:nvPr>
            <p:ph type="body" idx="2"/>
          </p:nvPr>
        </p:nvSpPr>
        <p:spPr>
          <a:xfrm>
            <a:off x="839875" y="1739900"/>
            <a:ext cx="3141300" cy="4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603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500"/>
              <a:buChar char="•"/>
              <a:defRPr sz="500"/>
            </a:lvl6pPr>
            <a:lvl7pPr marL="3200400" lvl="6" indent="-2603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500"/>
              <a:buChar char="•"/>
              <a:defRPr sz="500"/>
            </a:lvl7pPr>
            <a:lvl8pPr marL="3657600" lvl="7" indent="-2603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500"/>
              <a:buChar char="•"/>
              <a:defRPr sz="500"/>
            </a:lvl8pPr>
            <a:lvl9pPr marL="4114800" lvl="8" indent="-2603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500"/>
              <a:buChar char="•"/>
              <a:defRPr sz="500"/>
            </a:lvl9pPr>
          </a:lstStyle>
          <a:p>
            <a:endParaRPr/>
          </a:p>
        </p:txBody>
      </p:sp>
      <p:sp>
        <p:nvSpPr>
          <p:cNvPr id="450" name="Google Shape;450;p44"/>
          <p:cNvSpPr txBox="1">
            <a:spLocks noGrp="1"/>
          </p:cNvSpPr>
          <p:nvPr>
            <p:ph type="subTitle" idx="3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art 4">
  <p:cSld name="Agenda Part 4">
    <p:bg>
      <p:bgPr>
        <a:solidFill>
          <a:schemeClr val="accen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7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8" name="Google Shape;18;p2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9" name="Google Shape;19;p2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0" name="Google Shape;20;p2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1" name="Google Shape;21;p2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" name="Google Shape;22;p2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" name="Google Shape;23;p2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" name="Google Shape;24;p2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5" name="Google Shape;25;p27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Didact Gothic"/>
              <a:buNone/>
              <a:defRPr sz="1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7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7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27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7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accent6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5"/>
          <p:cNvSpPr>
            <a:spLocks noGrp="1"/>
          </p:cNvSpPr>
          <p:nvPr>
            <p:ph type="body" idx="1"/>
          </p:nvPr>
        </p:nvSpPr>
        <p:spPr>
          <a:xfrm>
            <a:off x="839872" y="1736725"/>
            <a:ext cx="10513500" cy="4275900"/>
          </a:xfrm>
          <a:prstGeom prst="roundRect">
            <a:avLst>
              <a:gd name="adj" fmla="val 345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53" name="Google Shape;453;p45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54" name="Google Shape;454;p45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5" name="Google Shape;455;p45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" name="Google Shape;456;p45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7" name="Google Shape;457;p45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8" name="Google Shape;458;p45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9" name="Google Shape;459;p45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60" name="Google Shape;460;p45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61" name="Google Shape;461;p45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45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45"/>
          <p:cNvSpPr txBox="1">
            <a:spLocks noGrp="1"/>
          </p:cNvSpPr>
          <p:nvPr>
            <p:ph type="subTitle" idx="2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464" name="Google Shape;464;p45"/>
          <p:cNvSpPr txBox="1">
            <a:spLocks noGrp="1"/>
          </p:cNvSpPr>
          <p:nvPr>
            <p:ph type="subTitle" idx="3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1">
  <p:cSld name="Our Team 1">
    <p:bg>
      <p:bgPr>
        <a:solidFill>
          <a:schemeClr val="lt1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6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7" name="Google Shape;467;p46"/>
          <p:cNvSpPr>
            <a:spLocks noGrp="1"/>
          </p:cNvSpPr>
          <p:nvPr>
            <p:ph type="body" idx="1"/>
          </p:nvPr>
        </p:nvSpPr>
        <p:spPr>
          <a:xfrm>
            <a:off x="5550222" y="843445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8" name="Google Shape;468;p46"/>
          <p:cNvSpPr>
            <a:spLocks noGrp="1"/>
          </p:cNvSpPr>
          <p:nvPr>
            <p:ph type="body" idx="2"/>
          </p:nvPr>
        </p:nvSpPr>
        <p:spPr>
          <a:xfrm>
            <a:off x="5550222" y="3563476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69" name="Google Shape;469;p46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70" name="Google Shape;470;p46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1" name="Google Shape;471;p46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2" name="Google Shape;472;p46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3" name="Google Shape;473;p46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" name="Google Shape;474;p46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5" name="Google Shape;475;p46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76" name="Google Shape;476;p4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77" name="Google Shape;477;p46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46"/>
          <p:cNvSpPr>
            <a:spLocks noGrp="1"/>
          </p:cNvSpPr>
          <p:nvPr>
            <p:ph type="pic" idx="3"/>
          </p:nvPr>
        </p:nvSpPr>
        <p:spPr>
          <a:xfrm>
            <a:off x="6001458" y="1505036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479" name="Google Shape;479;p46"/>
          <p:cNvSpPr>
            <a:spLocks noGrp="1"/>
          </p:cNvSpPr>
          <p:nvPr>
            <p:ph type="pic" idx="4"/>
          </p:nvPr>
        </p:nvSpPr>
        <p:spPr>
          <a:xfrm>
            <a:off x="6001458" y="4231331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480" name="Google Shape;480;p46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46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482" name="Google Shape;482;p46"/>
          <p:cNvSpPr txBox="1">
            <a:spLocks noGrp="1"/>
          </p:cNvSpPr>
          <p:nvPr>
            <p:ph type="subTitle" idx="6"/>
          </p:nvPr>
        </p:nvSpPr>
        <p:spPr>
          <a:xfrm>
            <a:off x="8031400" y="150502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83" name="Google Shape;483;p46"/>
          <p:cNvSpPr txBox="1">
            <a:spLocks noGrp="1"/>
          </p:cNvSpPr>
          <p:nvPr>
            <p:ph type="body" idx="7"/>
          </p:nvPr>
        </p:nvSpPr>
        <p:spPr>
          <a:xfrm>
            <a:off x="8031550" y="226892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484" name="Google Shape;484;p46"/>
          <p:cNvSpPr txBox="1">
            <a:spLocks noGrp="1"/>
          </p:cNvSpPr>
          <p:nvPr>
            <p:ph type="subTitle" idx="8"/>
          </p:nvPr>
        </p:nvSpPr>
        <p:spPr>
          <a:xfrm>
            <a:off x="8031400" y="422517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85" name="Google Shape;485;p46"/>
          <p:cNvSpPr txBox="1">
            <a:spLocks noGrp="1"/>
          </p:cNvSpPr>
          <p:nvPr>
            <p:ph type="body" idx="9"/>
          </p:nvPr>
        </p:nvSpPr>
        <p:spPr>
          <a:xfrm>
            <a:off x="8031550" y="498907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1 1">
  <p:cSld name="Our Team 1_1">
    <p:bg>
      <p:bgPr>
        <a:solidFill>
          <a:schemeClr val="lt1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7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8" name="Google Shape;488;p47"/>
          <p:cNvSpPr>
            <a:spLocks noGrp="1"/>
          </p:cNvSpPr>
          <p:nvPr>
            <p:ph type="body" idx="1"/>
          </p:nvPr>
        </p:nvSpPr>
        <p:spPr>
          <a:xfrm>
            <a:off x="5550222" y="843445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9" name="Google Shape;489;p47"/>
          <p:cNvSpPr>
            <a:spLocks noGrp="1"/>
          </p:cNvSpPr>
          <p:nvPr>
            <p:ph type="body" idx="2"/>
          </p:nvPr>
        </p:nvSpPr>
        <p:spPr>
          <a:xfrm>
            <a:off x="5550222" y="3563476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90" name="Google Shape;490;p4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91" name="Google Shape;491;p4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" name="Google Shape;493;p4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97" name="Google Shape;497;p4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98" name="Google Shape;498;p47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47"/>
          <p:cNvSpPr>
            <a:spLocks noGrp="1"/>
          </p:cNvSpPr>
          <p:nvPr>
            <p:ph type="pic" idx="3"/>
          </p:nvPr>
        </p:nvSpPr>
        <p:spPr>
          <a:xfrm>
            <a:off x="6001458" y="1505036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00" name="Google Shape;500;p47"/>
          <p:cNvSpPr>
            <a:spLocks noGrp="1"/>
          </p:cNvSpPr>
          <p:nvPr>
            <p:ph type="pic" idx="4"/>
          </p:nvPr>
        </p:nvSpPr>
        <p:spPr>
          <a:xfrm>
            <a:off x="6001458" y="4231331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01" name="Google Shape;501;p4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47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503" name="Google Shape;503;p47"/>
          <p:cNvSpPr txBox="1">
            <a:spLocks noGrp="1"/>
          </p:cNvSpPr>
          <p:nvPr>
            <p:ph type="subTitle" idx="6"/>
          </p:nvPr>
        </p:nvSpPr>
        <p:spPr>
          <a:xfrm>
            <a:off x="8031400" y="150502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04" name="Google Shape;504;p47"/>
          <p:cNvSpPr txBox="1">
            <a:spLocks noGrp="1"/>
          </p:cNvSpPr>
          <p:nvPr>
            <p:ph type="body" idx="7"/>
          </p:nvPr>
        </p:nvSpPr>
        <p:spPr>
          <a:xfrm>
            <a:off x="8031550" y="226892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05" name="Google Shape;505;p47"/>
          <p:cNvSpPr txBox="1">
            <a:spLocks noGrp="1"/>
          </p:cNvSpPr>
          <p:nvPr>
            <p:ph type="subTitle" idx="8"/>
          </p:nvPr>
        </p:nvSpPr>
        <p:spPr>
          <a:xfrm>
            <a:off x="8031400" y="422517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06" name="Google Shape;506;p47"/>
          <p:cNvSpPr txBox="1">
            <a:spLocks noGrp="1"/>
          </p:cNvSpPr>
          <p:nvPr>
            <p:ph type="body" idx="9"/>
          </p:nvPr>
        </p:nvSpPr>
        <p:spPr>
          <a:xfrm>
            <a:off x="8031550" y="498907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1 1 1">
  <p:cSld name="Our Team 1_1_1">
    <p:bg>
      <p:bgPr>
        <a:solidFill>
          <a:schemeClr val="lt1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8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9" name="Google Shape;509;p48"/>
          <p:cNvSpPr>
            <a:spLocks noGrp="1"/>
          </p:cNvSpPr>
          <p:nvPr>
            <p:ph type="body" idx="1"/>
          </p:nvPr>
        </p:nvSpPr>
        <p:spPr>
          <a:xfrm>
            <a:off x="5550222" y="843445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0" name="Google Shape;510;p48"/>
          <p:cNvSpPr>
            <a:spLocks noGrp="1"/>
          </p:cNvSpPr>
          <p:nvPr>
            <p:ph type="body" idx="2"/>
          </p:nvPr>
        </p:nvSpPr>
        <p:spPr>
          <a:xfrm>
            <a:off x="5550222" y="3563476"/>
            <a:ext cx="57975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11" name="Google Shape;511;p48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512" name="Google Shape;512;p48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3" name="Google Shape;513;p48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4" name="Google Shape;514;p48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5" name="Google Shape;515;p48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6" name="Google Shape;516;p48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7" name="Google Shape;517;p48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18" name="Google Shape;518;p48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19" name="Google Shape;519;p48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48"/>
          <p:cNvSpPr>
            <a:spLocks noGrp="1"/>
          </p:cNvSpPr>
          <p:nvPr>
            <p:ph type="pic" idx="3"/>
          </p:nvPr>
        </p:nvSpPr>
        <p:spPr>
          <a:xfrm>
            <a:off x="6001458" y="1505036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21" name="Google Shape;521;p48"/>
          <p:cNvSpPr>
            <a:spLocks noGrp="1"/>
          </p:cNvSpPr>
          <p:nvPr>
            <p:ph type="pic" idx="4"/>
          </p:nvPr>
        </p:nvSpPr>
        <p:spPr>
          <a:xfrm>
            <a:off x="6001458" y="4231331"/>
            <a:ext cx="1125900" cy="11259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22" name="Google Shape;522;p48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48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524" name="Google Shape;524;p48"/>
          <p:cNvSpPr txBox="1">
            <a:spLocks noGrp="1"/>
          </p:cNvSpPr>
          <p:nvPr>
            <p:ph type="subTitle" idx="6"/>
          </p:nvPr>
        </p:nvSpPr>
        <p:spPr>
          <a:xfrm>
            <a:off x="8031400" y="150502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25" name="Google Shape;525;p48"/>
          <p:cNvSpPr txBox="1">
            <a:spLocks noGrp="1"/>
          </p:cNvSpPr>
          <p:nvPr>
            <p:ph type="body" idx="7"/>
          </p:nvPr>
        </p:nvSpPr>
        <p:spPr>
          <a:xfrm>
            <a:off x="8031550" y="226892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26" name="Google Shape;526;p48"/>
          <p:cNvSpPr txBox="1">
            <a:spLocks noGrp="1"/>
          </p:cNvSpPr>
          <p:nvPr>
            <p:ph type="subTitle" idx="8"/>
          </p:nvPr>
        </p:nvSpPr>
        <p:spPr>
          <a:xfrm>
            <a:off x="8031400" y="4225175"/>
            <a:ext cx="28662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27" name="Google Shape;527;p48"/>
          <p:cNvSpPr txBox="1">
            <a:spLocks noGrp="1"/>
          </p:cNvSpPr>
          <p:nvPr>
            <p:ph type="body" idx="9"/>
          </p:nvPr>
        </p:nvSpPr>
        <p:spPr>
          <a:xfrm>
            <a:off x="8031550" y="4989075"/>
            <a:ext cx="28662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2">
  <p:cSld name="Our Team 2_2">
    <p:bg>
      <p:bgPr>
        <a:solidFill>
          <a:schemeClr val="lt1"/>
        </a:solidFill>
        <a:effectLst/>
      </p:bgPr>
    </p:bg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9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30" name="Google Shape;530;p49"/>
          <p:cNvSpPr>
            <a:spLocks noGrp="1"/>
          </p:cNvSpPr>
          <p:nvPr>
            <p:ph type="body" idx="1"/>
          </p:nvPr>
        </p:nvSpPr>
        <p:spPr>
          <a:xfrm>
            <a:off x="5550222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1" name="Google Shape;531;p49"/>
          <p:cNvSpPr>
            <a:spLocks noGrp="1"/>
          </p:cNvSpPr>
          <p:nvPr>
            <p:ph type="body" idx="2"/>
          </p:nvPr>
        </p:nvSpPr>
        <p:spPr>
          <a:xfrm>
            <a:off x="5550222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32" name="Google Shape;532;p49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533" name="Google Shape;533;p49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4" name="Google Shape;534;p49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5" name="Google Shape;535;p49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6" name="Google Shape;536;p49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7" name="Google Shape;537;p49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38" name="Google Shape;538;p49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39" name="Google Shape;539;p49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40" name="Google Shape;540;p49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49"/>
          <p:cNvSpPr>
            <a:spLocks noGrp="1"/>
          </p:cNvSpPr>
          <p:nvPr>
            <p:ph type="pic" idx="3"/>
          </p:nvPr>
        </p:nvSpPr>
        <p:spPr>
          <a:xfrm>
            <a:off x="5867260" y="1152135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42" name="Google Shape;542;p49"/>
          <p:cNvSpPr>
            <a:spLocks noGrp="1"/>
          </p:cNvSpPr>
          <p:nvPr>
            <p:ph type="pic" idx="4"/>
          </p:nvPr>
        </p:nvSpPr>
        <p:spPr>
          <a:xfrm>
            <a:off x="5867260" y="296785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43" name="Google Shape;543;p49"/>
          <p:cNvSpPr>
            <a:spLocks noGrp="1"/>
          </p:cNvSpPr>
          <p:nvPr>
            <p:ph type="body" idx="5"/>
          </p:nvPr>
        </p:nvSpPr>
        <p:spPr>
          <a:xfrm>
            <a:off x="5550222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4" name="Google Shape;544;p49"/>
          <p:cNvSpPr>
            <a:spLocks noGrp="1"/>
          </p:cNvSpPr>
          <p:nvPr>
            <p:ph type="pic" idx="6"/>
          </p:nvPr>
        </p:nvSpPr>
        <p:spPr>
          <a:xfrm>
            <a:off x="5867260" y="4781491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45" name="Google Shape;545;p49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49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547" name="Google Shape;547;p49"/>
          <p:cNvSpPr txBox="1">
            <a:spLocks noGrp="1"/>
          </p:cNvSpPr>
          <p:nvPr>
            <p:ph type="subTitle" idx="8"/>
          </p:nvPr>
        </p:nvSpPr>
        <p:spPr>
          <a:xfrm>
            <a:off x="7471312" y="10452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48" name="Google Shape;548;p49"/>
          <p:cNvSpPr txBox="1">
            <a:spLocks noGrp="1"/>
          </p:cNvSpPr>
          <p:nvPr>
            <p:ph type="body" idx="9"/>
          </p:nvPr>
        </p:nvSpPr>
        <p:spPr>
          <a:xfrm>
            <a:off x="7471300" y="18091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49" name="Google Shape;549;p49"/>
          <p:cNvSpPr txBox="1">
            <a:spLocks noGrp="1"/>
          </p:cNvSpPr>
          <p:nvPr>
            <p:ph type="subTitle" idx="13"/>
          </p:nvPr>
        </p:nvSpPr>
        <p:spPr>
          <a:xfrm>
            <a:off x="7471312" y="28609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50" name="Google Shape;550;p49"/>
          <p:cNvSpPr txBox="1">
            <a:spLocks noGrp="1"/>
          </p:cNvSpPr>
          <p:nvPr>
            <p:ph type="body" idx="14"/>
          </p:nvPr>
        </p:nvSpPr>
        <p:spPr>
          <a:xfrm>
            <a:off x="7471300" y="36248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51" name="Google Shape;551;p49"/>
          <p:cNvSpPr txBox="1">
            <a:spLocks noGrp="1"/>
          </p:cNvSpPr>
          <p:nvPr>
            <p:ph type="subTitle" idx="15"/>
          </p:nvPr>
        </p:nvSpPr>
        <p:spPr>
          <a:xfrm>
            <a:off x="7471312" y="46746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52" name="Google Shape;552;p49"/>
          <p:cNvSpPr txBox="1">
            <a:spLocks noGrp="1"/>
          </p:cNvSpPr>
          <p:nvPr>
            <p:ph type="body" idx="16"/>
          </p:nvPr>
        </p:nvSpPr>
        <p:spPr>
          <a:xfrm>
            <a:off x="7471300" y="54385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2 1">
  <p:cSld name="Our Team 2_2_1">
    <p:bg>
      <p:bgPr>
        <a:solidFill>
          <a:schemeClr val="lt1"/>
        </a:solidFill>
        <a:effectLst/>
      </p:bgPr>
    </p:bg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0"/>
          <p:cNvSpPr/>
          <p:nvPr/>
        </p:nvSpPr>
        <p:spPr>
          <a:xfrm rot="-5400000" flipH="1">
            <a:off x="312589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5" name="Google Shape;555;p50"/>
          <p:cNvSpPr>
            <a:spLocks noGrp="1"/>
          </p:cNvSpPr>
          <p:nvPr>
            <p:ph type="body" idx="1"/>
          </p:nvPr>
        </p:nvSpPr>
        <p:spPr>
          <a:xfrm>
            <a:off x="993147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6" name="Google Shape;556;p50"/>
          <p:cNvSpPr>
            <a:spLocks noGrp="1"/>
          </p:cNvSpPr>
          <p:nvPr>
            <p:ph type="body" idx="2"/>
          </p:nvPr>
        </p:nvSpPr>
        <p:spPr>
          <a:xfrm>
            <a:off x="993147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7" name="Google Shape;557;p50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58" name="Google Shape;558;p50"/>
          <p:cNvSpPr txBox="1">
            <a:spLocks noGrp="1"/>
          </p:cNvSpPr>
          <p:nvPr>
            <p:ph type="title"/>
          </p:nvPr>
        </p:nvSpPr>
        <p:spPr>
          <a:xfrm>
            <a:off x="81763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50"/>
          <p:cNvSpPr>
            <a:spLocks noGrp="1"/>
          </p:cNvSpPr>
          <p:nvPr>
            <p:ph type="pic" idx="3"/>
          </p:nvPr>
        </p:nvSpPr>
        <p:spPr>
          <a:xfrm>
            <a:off x="5867260" y="1152135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60" name="Google Shape;560;p50"/>
          <p:cNvSpPr>
            <a:spLocks noGrp="1"/>
          </p:cNvSpPr>
          <p:nvPr>
            <p:ph type="pic" idx="4"/>
          </p:nvPr>
        </p:nvSpPr>
        <p:spPr>
          <a:xfrm>
            <a:off x="1310185" y="296785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61" name="Google Shape;561;p50"/>
          <p:cNvSpPr>
            <a:spLocks noGrp="1"/>
          </p:cNvSpPr>
          <p:nvPr>
            <p:ph type="body" idx="5"/>
          </p:nvPr>
        </p:nvSpPr>
        <p:spPr>
          <a:xfrm>
            <a:off x="993147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2" name="Google Shape;562;p50"/>
          <p:cNvSpPr>
            <a:spLocks noGrp="1"/>
          </p:cNvSpPr>
          <p:nvPr>
            <p:ph type="pic" idx="6"/>
          </p:nvPr>
        </p:nvSpPr>
        <p:spPr>
          <a:xfrm>
            <a:off x="1310185" y="4781491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63" name="Google Shape;563;p50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50"/>
          <p:cNvSpPr txBox="1">
            <a:spLocks noGrp="1"/>
          </p:cNvSpPr>
          <p:nvPr>
            <p:ph type="subTitle" idx="7"/>
          </p:nvPr>
        </p:nvSpPr>
        <p:spPr>
          <a:xfrm>
            <a:off x="5994825" y="215825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565" name="Google Shape;565;p50"/>
          <p:cNvSpPr txBox="1">
            <a:spLocks noGrp="1"/>
          </p:cNvSpPr>
          <p:nvPr>
            <p:ph type="subTitle" idx="8"/>
          </p:nvPr>
        </p:nvSpPr>
        <p:spPr>
          <a:xfrm>
            <a:off x="2914237" y="10452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66" name="Google Shape;566;p50"/>
          <p:cNvSpPr txBox="1">
            <a:spLocks noGrp="1"/>
          </p:cNvSpPr>
          <p:nvPr>
            <p:ph type="body" idx="9"/>
          </p:nvPr>
        </p:nvSpPr>
        <p:spPr>
          <a:xfrm>
            <a:off x="2914225" y="18091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67" name="Google Shape;567;p50"/>
          <p:cNvSpPr txBox="1">
            <a:spLocks noGrp="1"/>
          </p:cNvSpPr>
          <p:nvPr>
            <p:ph type="subTitle" idx="13"/>
          </p:nvPr>
        </p:nvSpPr>
        <p:spPr>
          <a:xfrm>
            <a:off x="2914237" y="28609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68" name="Google Shape;568;p50"/>
          <p:cNvSpPr txBox="1">
            <a:spLocks noGrp="1"/>
          </p:cNvSpPr>
          <p:nvPr>
            <p:ph type="body" idx="14"/>
          </p:nvPr>
        </p:nvSpPr>
        <p:spPr>
          <a:xfrm>
            <a:off x="2914225" y="36248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69" name="Google Shape;569;p50"/>
          <p:cNvSpPr txBox="1">
            <a:spLocks noGrp="1"/>
          </p:cNvSpPr>
          <p:nvPr>
            <p:ph type="subTitle" idx="15"/>
          </p:nvPr>
        </p:nvSpPr>
        <p:spPr>
          <a:xfrm>
            <a:off x="2914237" y="46746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70" name="Google Shape;570;p50"/>
          <p:cNvSpPr txBox="1">
            <a:spLocks noGrp="1"/>
          </p:cNvSpPr>
          <p:nvPr>
            <p:ph type="body" idx="16"/>
          </p:nvPr>
        </p:nvSpPr>
        <p:spPr>
          <a:xfrm>
            <a:off x="2914225" y="54385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grpSp>
        <p:nvGrpSpPr>
          <p:cNvPr id="571" name="Google Shape;571;p50"/>
          <p:cNvGrpSpPr/>
          <p:nvPr/>
        </p:nvGrpSpPr>
        <p:grpSpPr>
          <a:xfrm>
            <a:off x="207708" y="272519"/>
            <a:ext cx="245452" cy="242128"/>
            <a:chOff x="266542" y="6326171"/>
            <a:chExt cx="245428" cy="242128"/>
          </a:xfrm>
        </p:grpSpPr>
        <p:sp>
          <p:nvSpPr>
            <p:cNvPr id="572" name="Google Shape;572;p50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3" name="Google Shape;573;p50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4" name="Google Shape;574;p50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5" name="Google Shape;575;p50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6" name="Google Shape;576;p50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7" name="Google Shape;577;p50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1">
  <p:cSld name="Our Team 2_1">
    <p:bg>
      <p:bgPr>
        <a:solidFill>
          <a:schemeClr val="lt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1"/>
          <p:cNvSpPr/>
          <p:nvPr/>
        </p:nvSpPr>
        <p:spPr>
          <a:xfrm rot="-5400000" flipH="1">
            <a:off x="312589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0" name="Google Shape;580;p51"/>
          <p:cNvSpPr>
            <a:spLocks noGrp="1"/>
          </p:cNvSpPr>
          <p:nvPr>
            <p:ph type="body" idx="1"/>
          </p:nvPr>
        </p:nvSpPr>
        <p:spPr>
          <a:xfrm>
            <a:off x="600547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1" name="Google Shape;581;p51"/>
          <p:cNvSpPr>
            <a:spLocks noGrp="1"/>
          </p:cNvSpPr>
          <p:nvPr>
            <p:ph type="body" idx="2"/>
          </p:nvPr>
        </p:nvSpPr>
        <p:spPr>
          <a:xfrm>
            <a:off x="600547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582" name="Google Shape;582;p51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583" name="Google Shape;583;p51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4" name="Google Shape;584;p51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5" name="Google Shape;585;p51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6" name="Google Shape;586;p51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7" name="Google Shape;587;p51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8" name="Google Shape;588;p51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89" name="Google Shape;589;p51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0" name="Google Shape;590;p51"/>
          <p:cNvSpPr txBox="1">
            <a:spLocks noGrp="1"/>
          </p:cNvSpPr>
          <p:nvPr>
            <p:ph type="title"/>
          </p:nvPr>
        </p:nvSpPr>
        <p:spPr>
          <a:xfrm>
            <a:off x="781721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p51"/>
          <p:cNvSpPr>
            <a:spLocks noGrp="1"/>
          </p:cNvSpPr>
          <p:nvPr>
            <p:ph type="pic" idx="3"/>
          </p:nvPr>
        </p:nvSpPr>
        <p:spPr>
          <a:xfrm>
            <a:off x="917585" y="1152135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92" name="Google Shape;592;p51"/>
          <p:cNvSpPr>
            <a:spLocks noGrp="1"/>
          </p:cNvSpPr>
          <p:nvPr>
            <p:ph type="pic" idx="4"/>
          </p:nvPr>
        </p:nvSpPr>
        <p:spPr>
          <a:xfrm>
            <a:off x="917585" y="296785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93" name="Google Shape;593;p51"/>
          <p:cNvSpPr>
            <a:spLocks noGrp="1"/>
          </p:cNvSpPr>
          <p:nvPr>
            <p:ph type="body" idx="5"/>
          </p:nvPr>
        </p:nvSpPr>
        <p:spPr>
          <a:xfrm>
            <a:off x="600547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4" name="Google Shape;594;p51"/>
          <p:cNvSpPr>
            <a:spLocks noGrp="1"/>
          </p:cNvSpPr>
          <p:nvPr>
            <p:ph type="pic" idx="6"/>
          </p:nvPr>
        </p:nvSpPr>
        <p:spPr>
          <a:xfrm>
            <a:off x="917585" y="4781491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595" name="Google Shape;595;p51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51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597" name="Google Shape;597;p51"/>
          <p:cNvSpPr txBox="1">
            <a:spLocks noGrp="1"/>
          </p:cNvSpPr>
          <p:nvPr>
            <p:ph type="subTitle" idx="8"/>
          </p:nvPr>
        </p:nvSpPr>
        <p:spPr>
          <a:xfrm>
            <a:off x="2521637" y="10452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598" name="Google Shape;598;p51"/>
          <p:cNvSpPr txBox="1">
            <a:spLocks noGrp="1"/>
          </p:cNvSpPr>
          <p:nvPr>
            <p:ph type="body" idx="9"/>
          </p:nvPr>
        </p:nvSpPr>
        <p:spPr>
          <a:xfrm>
            <a:off x="2521625" y="18091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599" name="Google Shape;599;p51"/>
          <p:cNvSpPr txBox="1">
            <a:spLocks noGrp="1"/>
          </p:cNvSpPr>
          <p:nvPr>
            <p:ph type="subTitle" idx="13"/>
          </p:nvPr>
        </p:nvSpPr>
        <p:spPr>
          <a:xfrm>
            <a:off x="2521637" y="28609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00" name="Google Shape;600;p51"/>
          <p:cNvSpPr txBox="1">
            <a:spLocks noGrp="1"/>
          </p:cNvSpPr>
          <p:nvPr>
            <p:ph type="body" idx="14"/>
          </p:nvPr>
        </p:nvSpPr>
        <p:spPr>
          <a:xfrm>
            <a:off x="2521625" y="36248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601" name="Google Shape;601;p51"/>
          <p:cNvSpPr txBox="1">
            <a:spLocks noGrp="1"/>
          </p:cNvSpPr>
          <p:nvPr>
            <p:ph type="subTitle" idx="15"/>
          </p:nvPr>
        </p:nvSpPr>
        <p:spPr>
          <a:xfrm>
            <a:off x="2521637" y="46746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02" name="Google Shape;602;p51"/>
          <p:cNvSpPr txBox="1">
            <a:spLocks noGrp="1"/>
          </p:cNvSpPr>
          <p:nvPr>
            <p:ph type="body" idx="16"/>
          </p:nvPr>
        </p:nvSpPr>
        <p:spPr>
          <a:xfrm>
            <a:off x="2521625" y="54385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1 1">
  <p:cSld name="Our Team 2_1_1">
    <p:bg>
      <p:bgPr>
        <a:solidFill>
          <a:schemeClr val="lt1"/>
        </a:solidFill>
        <a:effectLst/>
      </p:bgPr>
    </p:bg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2"/>
          <p:cNvSpPr/>
          <p:nvPr/>
        </p:nvSpPr>
        <p:spPr>
          <a:xfrm rot="-5400000" flipH="1">
            <a:off x="312589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5" name="Google Shape;605;p52"/>
          <p:cNvSpPr>
            <a:spLocks noGrp="1"/>
          </p:cNvSpPr>
          <p:nvPr>
            <p:ph type="body" idx="1"/>
          </p:nvPr>
        </p:nvSpPr>
        <p:spPr>
          <a:xfrm>
            <a:off x="600547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p52"/>
          <p:cNvSpPr>
            <a:spLocks noGrp="1"/>
          </p:cNvSpPr>
          <p:nvPr>
            <p:ph type="body" idx="2"/>
          </p:nvPr>
        </p:nvSpPr>
        <p:spPr>
          <a:xfrm>
            <a:off x="600547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607" name="Google Shape;607;p52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608" name="Google Shape;608;p52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9" name="Google Shape;609;p52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0" name="Google Shape;610;p52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1" name="Google Shape;611;p52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2" name="Google Shape;612;p52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3" name="Google Shape;613;p52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14" name="Google Shape;614;p52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15" name="Google Shape;615;p52"/>
          <p:cNvSpPr txBox="1">
            <a:spLocks noGrp="1"/>
          </p:cNvSpPr>
          <p:nvPr>
            <p:ph type="title"/>
          </p:nvPr>
        </p:nvSpPr>
        <p:spPr>
          <a:xfrm>
            <a:off x="781721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52"/>
          <p:cNvSpPr>
            <a:spLocks noGrp="1"/>
          </p:cNvSpPr>
          <p:nvPr>
            <p:ph type="pic" idx="3"/>
          </p:nvPr>
        </p:nvSpPr>
        <p:spPr>
          <a:xfrm>
            <a:off x="917585" y="1152135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17" name="Google Shape;617;p52"/>
          <p:cNvSpPr>
            <a:spLocks noGrp="1"/>
          </p:cNvSpPr>
          <p:nvPr>
            <p:ph type="pic" idx="4"/>
          </p:nvPr>
        </p:nvSpPr>
        <p:spPr>
          <a:xfrm>
            <a:off x="917585" y="296785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18" name="Google Shape;618;p52"/>
          <p:cNvSpPr>
            <a:spLocks noGrp="1"/>
          </p:cNvSpPr>
          <p:nvPr>
            <p:ph type="body" idx="5"/>
          </p:nvPr>
        </p:nvSpPr>
        <p:spPr>
          <a:xfrm>
            <a:off x="600547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9" name="Google Shape;619;p52"/>
          <p:cNvSpPr>
            <a:spLocks noGrp="1"/>
          </p:cNvSpPr>
          <p:nvPr>
            <p:ph type="pic" idx="6"/>
          </p:nvPr>
        </p:nvSpPr>
        <p:spPr>
          <a:xfrm>
            <a:off x="917585" y="4781491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20" name="Google Shape;620;p52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2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622" name="Google Shape;622;p52"/>
          <p:cNvSpPr txBox="1">
            <a:spLocks noGrp="1"/>
          </p:cNvSpPr>
          <p:nvPr>
            <p:ph type="subTitle" idx="8"/>
          </p:nvPr>
        </p:nvSpPr>
        <p:spPr>
          <a:xfrm>
            <a:off x="2521637" y="10452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23" name="Google Shape;623;p52"/>
          <p:cNvSpPr txBox="1">
            <a:spLocks noGrp="1"/>
          </p:cNvSpPr>
          <p:nvPr>
            <p:ph type="body" idx="9"/>
          </p:nvPr>
        </p:nvSpPr>
        <p:spPr>
          <a:xfrm>
            <a:off x="2521625" y="18091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624" name="Google Shape;624;p52"/>
          <p:cNvSpPr txBox="1">
            <a:spLocks noGrp="1"/>
          </p:cNvSpPr>
          <p:nvPr>
            <p:ph type="subTitle" idx="13"/>
          </p:nvPr>
        </p:nvSpPr>
        <p:spPr>
          <a:xfrm>
            <a:off x="2521637" y="28609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25" name="Google Shape;625;p52"/>
          <p:cNvSpPr txBox="1">
            <a:spLocks noGrp="1"/>
          </p:cNvSpPr>
          <p:nvPr>
            <p:ph type="body" idx="14"/>
          </p:nvPr>
        </p:nvSpPr>
        <p:spPr>
          <a:xfrm>
            <a:off x="2521625" y="36248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626" name="Google Shape;626;p52"/>
          <p:cNvSpPr txBox="1">
            <a:spLocks noGrp="1"/>
          </p:cNvSpPr>
          <p:nvPr>
            <p:ph type="subTitle" idx="15"/>
          </p:nvPr>
        </p:nvSpPr>
        <p:spPr>
          <a:xfrm>
            <a:off x="2521637" y="46746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27" name="Google Shape;627;p52"/>
          <p:cNvSpPr txBox="1">
            <a:spLocks noGrp="1"/>
          </p:cNvSpPr>
          <p:nvPr>
            <p:ph type="body" idx="16"/>
          </p:nvPr>
        </p:nvSpPr>
        <p:spPr>
          <a:xfrm>
            <a:off x="2521625" y="54385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3">
  <p:cSld name="Our Team 3">
    <p:bg>
      <p:bgPr>
        <a:solidFill>
          <a:schemeClr val="lt1"/>
        </a:solidFill>
        <a:effectLst/>
      </p:bgPr>
    </p:bg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3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0" name="Google Shape;630;p53"/>
          <p:cNvSpPr>
            <a:spLocks noGrp="1"/>
          </p:cNvSpPr>
          <p:nvPr>
            <p:ph type="body" idx="1"/>
          </p:nvPr>
        </p:nvSpPr>
        <p:spPr>
          <a:xfrm>
            <a:off x="8583498" y="843445"/>
            <a:ext cx="27642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1" name="Google Shape;631;p53"/>
          <p:cNvSpPr>
            <a:spLocks noGrp="1"/>
          </p:cNvSpPr>
          <p:nvPr>
            <p:ph type="body" idx="2"/>
          </p:nvPr>
        </p:nvSpPr>
        <p:spPr>
          <a:xfrm>
            <a:off x="8583498" y="3563476"/>
            <a:ext cx="27642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2" name="Google Shape;632;p53"/>
          <p:cNvSpPr>
            <a:spLocks noGrp="1"/>
          </p:cNvSpPr>
          <p:nvPr>
            <p:ph type="body" idx="3"/>
          </p:nvPr>
        </p:nvSpPr>
        <p:spPr>
          <a:xfrm>
            <a:off x="5550222" y="843445"/>
            <a:ext cx="27642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3" name="Google Shape;633;p53"/>
          <p:cNvSpPr>
            <a:spLocks noGrp="1"/>
          </p:cNvSpPr>
          <p:nvPr>
            <p:ph type="body" idx="4"/>
          </p:nvPr>
        </p:nvSpPr>
        <p:spPr>
          <a:xfrm>
            <a:off x="5550222" y="3563476"/>
            <a:ext cx="2764200" cy="2449200"/>
          </a:xfrm>
          <a:prstGeom prst="roundRect">
            <a:avLst>
              <a:gd name="adj" fmla="val 7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634" name="Google Shape;634;p53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635" name="Google Shape;635;p53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36" name="Google Shape;636;p53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37" name="Google Shape;637;p53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38" name="Google Shape;638;p53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39" name="Google Shape;639;p53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40" name="Google Shape;640;p53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41" name="Google Shape;641;p53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2" name="Google Shape;642;p53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53"/>
          <p:cNvSpPr>
            <a:spLocks noGrp="1"/>
          </p:cNvSpPr>
          <p:nvPr>
            <p:ph type="pic" idx="5"/>
          </p:nvPr>
        </p:nvSpPr>
        <p:spPr>
          <a:xfrm>
            <a:off x="5910417" y="1204695"/>
            <a:ext cx="924000" cy="9240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44" name="Google Shape;644;p53"/>
          <p:cNvSpPr>
            <a:spLocks noGrp="1"/>
          </p:cNvSpPr>
          <p:nvPr>
            <p:ph type="pic" idx="6"/>
          </p:nvPr>
        </p:nvSpPr>
        <p:spPr>
          <a:xfrm>
            <a:off x="5910417" y="3930990"/>
            <a:ext cx="924000" cy="9240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45" name="Google Shape;645;p53"/>
          <p:cNvSpPr>
            <a:spLocks noGrp="1"/>
          </p:cNvSpPr>
          <p:nvPr>
            <p:ph type="pic" idx="7"/>
          </p:nvPr>
        </p:nvSpPr>
        <p:spPr>
          <a:xfrm>
            <a:off x="8953681" y="1204695"/>
            <a:ext cx="924000" cy="9240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46" name="Google Shape;646;p53"/>
          <p:cNvSpPr>
            <a:spLocks noGrp="1"/>
          </p:cNvSpPr>
          <p:nvPr>
            <p:ph type="pic" idx="8"/>
          </p:nvPr>
        </p:nvSpPr>
        <p:spPr>
          <a:xfrm>
            <a:off x="8953681" y="3930990"/>
            <a:ext cx="924000" cy="9240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47" name="Google Shape;647;p53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53"/>
          <p:cNvSpPr txBox="1">
            <a:spLocks noGrp="1"/>
          </p:cNvSpPr>
          <p:nvPr>
            <p:ph type="subTitle" idx="9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649" name="Google Shape;649;p53"/>
          <p:cNvSpPr txBox="1">
            <a:spLocks noGrp="1"/>
          </p:cNvSpPr>
          <p:nvPr>
            <p:ph type="subTitle" idx="13"/>
          </p:nvPr>
        </p:nvSpPr>
        <p:spPr>
          <a:xfrm>
            <a:off x="5910425" y="2290725"/>
            <a:ext cx="20712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50" name="Google Shape;650;p53"/>
          <p:cNvSpPr txBox="1">
            <a:spLocks noGrp="1"/>
          </p:cNvSpPr>
          <p:nvPr>
            <p:ph type="body" idx="14"/>
          </p:nvPr>
        </p:nvSpPr>
        <p:spPr>
          <a:xfrm>
            <a:off x="5910425" y="2829925"/>
            <a:ext cx="20712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51" name="Google Shape;651;p53"/>
          <p:cNvSpPr txBox="1">
            <a:spLocks noGrp="1"/>
          </p:cNvSpPr>
          <p:nvPr>
            <p:ph type="subTitle" idx="15"/>
          </p:nvPr>
        </p:nvSpPr>
        <p:spPr>
          <a:xfrm>
            <a:off x="5910425" y="5010875"/>
            <a:ext cx="20712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52" name="Google Shape;652;p53"/>
          <p:cNvSpPr txBox="1">
            <a:spLocks noGrp="1"/>
          </p:cNvSpPr>
          <p:nvPr>
            <p:ph type="body" idx="16"/>
          </p:nvPr>
        </p:nvSpPr>
        <p:spPr>
          <a:xfrm>
            <a:off x="5910425" y="5550075"/>
            <a:ext cx="20712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53" name="Google Shape;653;p53"/>
          <p:cNvSpPr txBox="1">
            <a:spLocks noGrp="1"/>
          </p:cNvSpPr>
          <p:nvPr>
            <p:ph type="subTitle" idx="17"/>
          </p:nvPr>
        </p:nvSpPr>
        <p:spPr>
          <a:xfrm>
            <a:off x="8953675" y="2290725"/>
            <a:ext cx="20712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54" name="Google Shape;654;p53"/>
          <p:cNvSpPr txBox="1">
            <a:spLocks noGrp="1"/>
          </p:cNvSpPr>
          <p:nvPr>
            <p:ph type="body" idx="18"/>
          </p:nvPr>
        </p:nvSpPr>
        <p:spPr>
          <a:xfrm>
            <a:off x="8953675" y="2829925"/>
            <a:ext cx="20712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55" name="Google Shape;655;p53"/>
          <p:cNvSpPr txBox="1">
            <a:spLocks noGrp="1"/>
          </p:cNvSpPr>
          <p:nvPr>
            <p:ph type="subTitle" idx="19"/>
          </p:nvPr>
        </p:nvSpPr>
        <p:spPr>
          <a:xfrm>
            <a:off x="8953675" y="5010875"/>
            <a:ext cx="20712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56" name="Google Shape;656;p53"/>
          <p:cNvSpPr txBox="1">
            <a:spLocks noGrp="1"/>
          </p:cNvSpPr>
          <p:nvPr>
            <p:ph type="body" idx="20"/>
          </p:nvPr>
        </p:nvSpPr>
        <p:spPr>
          <a:xfrm>
            <a:off x="8953675" y="5550075"/>
            <a:ext cx="20712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4">
  <p:cSld name="Our Team 4">
    <p:bg>
      <p:bgPr>
        <a:solidFill>
          <a:schemeClr val="lt1"/>
        </a:solid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4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59" name="Google Shape;659;p54"/>
          <p:cNvSpPr>
            <a:spLocks noGrp="1"/>
          </p:cNvSpPr>
          <p:nvPr>
            <p:ph type="body" idx="1"/>
          </p:nvPr>
        </p:nvSpPr>
        <p:spPr>
          <a:xfrm>
            <a:off x="8583498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0" name="Google Shape;660;p54"/>
          <p:cNvSpPr>
            <a:spLocks noGrp="1"/>
          </p:cNvSpPr>
          <p:nvPr>
            <p:ph type="body" idx="2"/>
          </p:nvPr>
        </p:nvSpPr>
        <p:spPr>
          <a:xfrm>
            <a:off x="8583498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1" name="Google Shape;661;p54"/>
          <p:cNvSpPr>
            <a:spLocks noGrp="1"/>
          </p:cNvSpPr>
          <p:nvPr>
            <p:ph type="body" idx="3"/>
          </p:nvPr>
        </p:nvSpPr>
        <p:spPr>
          <a:xfrm>
            <a:off x="5550222" y="843445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2" name="Google Shape;662;p54"/>
          <p:cNvSpPr>
            <a:spLocks noGrp="1"/>
          </p:cNvSpPr>
          <p:nvPr>
            <p:ph type="body" idx="4"/>
          </p:nvPr>
        </p:nvSpPr>
        <p:spPr>
          <a:xfrm>
            <a:off x="5550222" y="2659168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663" name="Google Shape;663;p54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664" name="Google Shape;664;p54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5" name="Google Shape;665;p54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6" name="Google Shape;666;p54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7" name="Google Shape;667;p54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8" name="Google Shape;668;p54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9" name="Google Shape;669;p54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70" name="Google Shape;670;p54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1" name="Google Shape;671;p54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54"/>
          <p:cNvSpPr>
            <a:spLocks noGrp="1"/>
          </p:cNvSpPr>
          <p:nvPr>
            <p:ph type="pic" idx="5"/>
          </p:nvPr>
        </p:nvSpPr>
        <p:spPr>
          <a:xfrm>
            <a:off x="5801108" y="1242674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73" name="Google Shape;673;p54"/>
          <p:cNvSpPr>
            <a:spLocks noGrp="1"/>
          </p:cNvSpPr>
          <p:nvPr>
            <p:ph type="pic" idx="6"/>
          </p:nvPr>
        </p:nvSpPr>
        <p:spPr>
          <a:xfrm>
            <a:off x="8844372" y="1242674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74" name="Google Shape;674;p54"/>
          <p:cNvSpPr>
            <a:spLocks noGrp="1"/>
          </p:cNvSpPr>
          <p:nvPr>
            <p:ph type="pic" idx="7"/>
          </p:nvPr>
        </p:nvSpPr>
        <p:spPr>
          <a:xfrm>
            <a:off x="5801108" y="3057772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75" name="Google Shape;675;p54"/>
          <p:cNvSpPr>
            <a:spLocks noGrp="1"/>
          </p:cNvSpPr>
          <p:nvPr>
            <p:ph type="pic" idx="8"/>
          </p:nvPr>
        </p:nvSpPr>
        <p:spPr>
          <a:xfrm>
            <a:off x="8844372" y="3057772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76" name="Google Shape;676;p54"/>
          <p:cNvSpPr>
            <a:spLocks noGrp="1"/>
          </p:cNvSpPr>
          <p:nvPr>
            <p:ph type="body" idx="9"/>
          </p:nvPr>
        </p:nvSpPr>
        <p:spPr>
          <a:xfrm>
            <a:off x="8583498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7" name="Google Shape;677;p54"/>
          <p:cNvSpPr>
            <a:spLocks noGrp="1"/>
          </p:cNvSpPr>
          <p:nvPr>
            <p:ph type="body" idx="13"/>
          </p:nvPr>
        </p:nvSpPr>
        <p:spPr>
          <a:xfrm>
            <a:off x="5550222" y="4473644"/>
            <a:ext cx="2764200" cy="1540800"/>
          </a:xfrm>
          <a:prstGeom prst="roundRect">
            <a:avLst>
              <a:gd name="adj" fmla="val 113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8" name="Google Shape;678;p54"/>
          <p:cNvSpPr>
            <a:spLocks noGrp="1"/>
          </p:cNvSpPr>
          <p:nvPr>
            <p:ph type="pic" idx="14"/>
          </p:nvPr>
        </p:nvSpPr>
        <p:spPr>
          <a:xfrm>
            <a:off x="5801108" y="4872248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79" name="Google Shape;679;p54"/>
          <p:cNvSpPr>
            <a:spLocks noGrp="1"/>
          </p:cNvSpPr>
          <p:nvPr>
            <p:ph type="pic" idx="15"/>
          </p:nvPr>
        </p:nvSpPr>
        <p:spPr>
          <a:xfrm>
            <a:off x="8844372" y="4872248"/>
            <a:ext cx="742500" cy="7425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680" name="Google Shape;680;p54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54"/>
          <p:cNvSpPr txBox="1">
            <a:spLocks noGrp="1"/>
          </p:cNvSpPr>
          <p:nvPr>
            <p:ph type="subTitle" idx="16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682" name="Google Shape;682;p54"/>
          <p:cNvSpPr txBox="1">
            <a:spLocks noGrp="1"/>
          </p:cNvSpPr>
          <p:nvPr>
            <p:ph type="subTitle" idx="17"/>
          </p:nvPr>
        </p:nvSpPr>
        <p:spPr>
          <a:xfrm>
            <a:off x="6788925" y="1324625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83" name="Google Shape;683;p54"/>
          <p:cNvSpPr txBox="1">
            <a:spLocks noGrp="1"/>
          </p:cNvSpPr>
          <p:nvPr>
            <p:ph type="body" idx="18"/>
          </p:nvPr>
        </p:nvSpPr>
        <p:spPr>
          <a:xfrm>
            <a:off x="6788925" y="1863825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84" name="Google Shape;684;p54"/>
          <p:cNvSpPr txBox="1">
            <a:spLocks noGrp="1"/>
          </p:cNvSpPr>
          <p:nvPr>
            <p:ph type="subTitle" idx="19"/>
          </p:nvPr>
        </p:nvSpPr>
        <p:spPr>
          <a:xfrm>
            <a:off x="9832175" y="1324625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85" name="Google Shape;685;p54"/>
          <p:cNvSpPr txBox="1">
            <a:spLocks noGrp="1"/>
          </p:cNvSpPr>
          <p:nvPr>
            <p:ph type="body" idx="20"/>
          </p:nvPr>
        </p:nvSpPr>
        <p:spPr>
          <a:xfrm>
            <a:off x="9832175" y="1863825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86" name="Google Shape;686;p54"/>
          <p:cNvSpPr txBox="1">
            <a:spLocks noGrp="1"/>
          </p:cNvSpPr>
          <p:nvPr>
            <p:ph type="subTitle" idx="21"/>
          </p:nvPr>
        </p:nvSpPr>
        <p:spPr>
          <a:xfrm>
            <a:off x="6788925" y="3140275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87" name="Google Shape;687;p54"/>
          <p:cNvSpPr txBox="1">
            <a:spLocks noGrp="1"/>
          </p:cNvSpPr>
          <p:nvPr>
            <p:ph type="body" idx="22"/>
          </p:nvPr>
        </p:nvSpPr>
        <p:spPr>
          <a:xfrm>
            <a:off x="6788925" y="3679475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88" name="Google Shape;688;p54"/>
          <p:cNvSpPr txBox="1">
            <a:spLocks noGrp="1"/>
          </p:cNvSpPr>
          <p:nvPr>
            <p:ph type="subTitle" idx="23"/>
          </p:nvPr>
        </p:nvSpPr>
        <p:spPr>
          <a:xfrm>
            <a:off x="9832175" y="3140275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89" name="Google Shape;689;p54"/>
          <p:cNvSpPr txBox="1">
            <a:spLocks noGrp="1"/>
          </p:cNvSpPr>
          <p:nvPr>
            <p:ph type="body" idx="24"/>
          </p:nvPr>
        </p:nvSpPr>
        <p:spPr>
          <a:xfrm>
            <a:off x="9832175" y="3679475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90" name="Google Shape;690;p54"/>
          <p:cNvSpPr txBox="1">
            <a:spLocks noGrp="1"/>
          </p:cNvSpPr>
          <p:nvPr>
            <p:ph type="subTitle" idx="25"/>
          </p:nvPr>
        </p:nvSpPr>
        <p:spPr>
          <a:xfrm>
            <a:off x="6788925" y="4954750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91" name="Google Shape;691;p54"/>
          <p:cNvSpPr txBox="1">
            <a:spLocks noGrp="1"/>
          </p:cNvSpPr>
          <p:nvPr>
            <p:ph type="body" idx="26"/>
          </p:nvPr>
        </p:nvSpPr>
        <p:spPr>
          <a:xfrm>
            <a:off x="6788925" y="5493950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692" name="Google Shape;692;p54"/>
          <p:cNvSpPr txBox="1">
            <a:spLocks noGrp="1"/>
          </p:cNvSpPr>
          <p:nvPr>
            <p:ph type="subTitle" idx="27"/>
          </p:nvPr>
        </p:nvSpPr>
        <p:spPr>
          <a:xfrm>
            <a:off x="9832175" y="4954750"/>
            <a:ext cx="1319700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idact Gothic"/>
              <a:buNone/>
              <a:defRPr sz="2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93" name="Google Shape;693;p54"/>
          <p:cNvSpPr txBox="1">
            <a:spLocks noGrp="1"/>
          </p:cNvSpPr>
          <p:nvPr>
            <p:ph type="body" idx="28"/>
          </p:nvPr>
        </p:nvSpPr>
        <p:spPr>
          <a:xfrm>
            <a:off x="9832175" y="5493950"/>
            <a:ext cx="13197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art 1">
  <p:cSld name="Agenda Part 1">
    <p:bg>
      <p:bgPr>
        <a:solidFill>
          <a:schemeClr val="accent6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1" name="Google Shape;41;p28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42" name="Google Shape;42;p28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" name="Google Shape;43;p28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" name="Google Shape;44;p28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" name="Google Shape;45;p28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" name="Google Shape;46;p28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" name="Google Shape;47;p28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" name="Google Shape;48;p28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Didact Gothic"/>
              <a:buNone/>
              <a:defRPr sz="11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8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8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8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8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End slide">
    <p:bg>
      <p:bgPr>
        <a:solidFill>
          <a:schemeClr val="dk2"/>
        </a:soli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6"/>
          <p:cNvSpPr txBox="1">
            <a:spLocks noGrp="1"/>
          </p:cNvSpPr>
          <p:nvPr>
            <p:ph type="title"/>
          </p:nvPr>
        </p:nvSpPr>
        <p:spPr>
          <a:xfrm>
            <a:off x="5759249" y="829168"/>
            <a:ext cx="5258400" cy="11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700"/>
              <a:buFont typeface="Didact Gothic"/>
              <a:buNone/>
              <a:defRPr sz="6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697" name="Google Shape;697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59249" y="2466982"/>
            <a:ext cx="213361" cy="21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9249" y="3079206"/>
            <a:ext cx="213361" cy="21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9249" y="3691431"/>
            <a:ext cx="213361" cy="21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59249" y="4321168"/>
            <a:ext cx="213361" cy="21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5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59249" y="4950892"/>
            <a:ext cx="213361" cy="213361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56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56"/>
          <p:cNvSpPr txBox="1">
            <a:spLocks noGrp="1"/>
          </p:cNvSpPr>
          <p:nvPr>
            <p:ph type="subTitle" idx="1"/>
          </p:nvPr>
        </p:nvSpPr>
        <p:spPr>
          <a:xfrm>
            <a:off x="6140075" y="2397713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sp>
        <p:nvSpPr>
          <p:cNvPr id="704" name="Google Shape;704;p56"/>
          <p:cNvSpPr txBox="1">
            <a:spLocks noGrp="1"/>
          </p:cNvSpPr>
          <p:nvPr>
            <p:ph type="subTitle" idx="2"/>
          </p:nvPr>
        </p:nvSpPr>
        <p:spPr>
          <a:xfrm>
            <a:off x="6140075" y="3018690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sp>
        <p:nvSpPr>
          <p:cNvPr id="705" name="Google Shape;705;p56"/>
          <p:cNvSpPr txBox="1">
            <a:spLocks noGrp="1"/>
          </p:cNvSpPr>
          <p:nvPr>
            <p:ph type="subTitle" idx="3"/>
          </p:nvPr>
        </p:nvSpPr>
        <p:spPr>
          <a:xfrm>
            <a:off x="6140075" y="3639668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sp>
        <p:nvSpPr>
          <p:cNvPr id="706" name="Google Shape;706;p56"/>
          <p:cNvSpPr txBox="1">
            <a:spLocks noGrp="1"/>
          </p:cNvSpPr>
          <p:nvPr>
            <p:ph type="subTitle" idx="4"/>
          </p:nvPr>
        </p:nvSpPr>
        <p:spPr>
          <a:xfrm>
            <a:off x="6140075" y="4260645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sp>
        <p:nvSpPr>
          <p:cNvPr id="707" name="Google Shape;707;p56"/>
          <p:cNvSpPr txBox="1">
            <a:spLocks noGrp="1"/>
          </p:cNvSpPr>
          <p:nvPr>
            <p:ph type="subTitle" idx="5"/>
          </p:nvPr>
        </p:nvSpPr>
        <p:spPr>
          <a:xfrm>
            <a:off x="6140075" y="5502600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pic>
        <p:nvPicPr>
          <p:cNvPr id="708" name="Google Shape;708;p5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715468" y="5528104"/>
            <a:ext cx="300900" cy="300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9" name="Google Shape;709;p56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710" name="Google Shape;710;p56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1" name="Google Shape;711;p56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2" name="Google Shape;712;p56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3" name="Google Shape;713;p56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4" name="Google Shape;714;p56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5" name="Google Shape;715;p56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16" name="Google Shape;716;p56"/>
          <p:cNvSpPr txBox="1">
            <a:spLocks noGrp="1"/>
          </p:cNvSpPr>
          <p:nvPr>
            <p:ph type="subTitle" idx="6"/>
          </p:nvPr>
        </p:nvSpPr>
        <p:spPr>
          <a:xfrm>
            <a:off x="6140075" y="4881623"/>
            <a:ext cx="48774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None/>
              <a:defRPr sz="1100"/>
            </a:lvl9pPr>
          </a:lstStyle>
          <a:p>
            <a:endParaRPr/>
          </a:p>
        </p:txBody>
      </p:sp>
      <p:sp>
        <p:nvSpPr>
          <p:cNvPr id="717" name="Google Shape;717;p5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18" name="Google Shape;718;p5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flipH="1">
            <a:off x="1061536" y="1692575"/>
            <a:ext cx="3844497" cy="3844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con slide 1">
  <p:cSld name="Icon slide 1">
    <p:bg>
      <p:bgPr>
        <a:solidFill>
          <a:schemeClr val="accent3"/>
        </a:solidFill>
        <a:effectLst/>
      </p:bgPr>
    </p:bg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1" name="Google Shape;721;p57"/>
          <p:cNvSpPr>
            <a:spLocks noGrp="1"/>
          </p:cNvSpPr>
          <p:nvPr>
            <p:ph type="body" idx="1"/>
          </p:nvPr>
        </p:nvSpPr>
        <p:spPr>
          <a:xfrm>
            <a:off x="5501230" y="692151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2" name="Google Shape;722;p57"/>
          <p:cNvSpPr>
            <a:spLocks noGrp="1"/>
          </p:cNvSpPr>
          <p:nvPr>
            <p:ph type="body" idx="2"/>
          </p:nvPr>
        </p:nvSpPr>
        <p:spPr>
          <a:xfrm>
            <a:off x="8866107" y="692151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3" name="Google Shape;723;p57"/>
          <p:cNvSpPr>
            <a:spLocks noGrp="1"/>
          </p:cNvSpPr>
          <p:nvPr>
            <p:ph type="body" idx="3"/>
          </p:nvPr>
        </p:nvSpPr>
        <p:spPr>
          <a:xfrm>
            <a:off x="5501230" y="3771394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4" name="Google Shape;724;p57"/>
          <p:cNvSpPr>
            <a:spLocks noGrp="1"/>
          </p:cNvSpPr>
          <p:nvPr>
            <p:ph type="body" idx="4"/>
          </p:nvPr>
        </p:nvSpPr>
        <p:spPr>
          <a:xfrm>
            <a:off x="8866107" y="3771394"/>
            <a:ext cx="595500" cy="595200"/>
          </a:xfrm>
          <a:prstGeom prst="roundRect">
            <a:avLst>
              <a:gd name="adj" fmla="val 19334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725" name="Google Shape;725;p5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726" name="Google Shape;726;p5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27" name="Google Shape;727;p5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28" name="Google Shape;728;p5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29" name="Google Shape;729;p5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30" name="Google Shape;730;p5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31" name="Google Shape;731;p5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32" name="Google Shape;732;p5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33" name="Google Shape;733;p57"/>
          <p:cNvSpPr txBox="1">
            <a:spLocks noGrp="1"/>
          </p:cNvSpPr>
          <p:nvPr>
            <p:ph type="title"/>
          </p:nvPr>
        </p:nvSpPr>
        <p:spPr>
          <a:xfrm>
            <a:off x="839870" y="2004060"/>
            <a:ext cx="34506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idact Gothic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734" name="Google Shape;734;p57"/>
          <p:cNvGrpSpPr/>
          <p:nvPr/>
        </p:nvGrpSpPr>
        <p:grpSpPr>
          <a:xfrm>
            <a:off x="869909" y="3731999"/>
            <a:ext cx="213635" cy="274936"/>
            <a:chOff x="5720871" y="1880536"/>
            <a:chExt cx="375128" cy="482767"/>
          </a:xfrm>
        </p:grpSpPr>
        <p:sp>
          <p:nvSpPr>
            <p:cNvPr id="735" name="Google Shape;735;p57"/>
            <p:cNvSpPr/>
            <p:nvPr/>
          </p:nvSpPr>
          <p:spPr>
            <a:xfrm>
              <a:off x="5720871" y="1880536"/>
              <a:ext cx="371157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36" name="Google Shape;736;p57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37" name="Google Shape;737;p5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57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9" name="Google Shape;739;p57"/>
          <p:cNvSpPr txBox="1">
            <a:spLocks noGrp="1"/>
          </p:cNvSpPr>
          <p:nvPr>
            <p:ph type="subTitle" idx="6"/>
          </p:nvPr>
        </p:nvSpPr>
        <p:spPr>
          <a:xfrm>
            <a:off x="6265875" y="701550"/>
            <a:ext cx="17226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40" name="Google Shape;740;p57"/>
          <p:cNvSpPr txBox="1">
            <a:spLocks noGrp="1"/>
          </p:cNvSpPr>
          <p:nvPr>
            <p:ph type="body" idx="7"/>
          </p:nvPr>
        </p:nvSpPr>
        <p:spPr>
          <a:xfrm>
            <a:off x="5502050" y="1456725"/>
            <a:ext cx="24864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41" name="Google Shape;741;p57"/>
          <p:cNvSpPr txBox="1">
            <a:spLocks noGrp="1"/>
          </p:cNvSpPr>
          <p:nvPr>
            <p:ph type="subTitle" idx="8"/>
          </p:nvPr>
        </p:nvSpPr>
        <p:spPr>
          <a:xfrm>
            <a:off x="6265875" y="3771400"/>
            <a:ext cx="17226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42" name="Google Shape;742;p57"/>
          <p:cNvSpPr txBox="1">
            <a:spLocks noGrp="1"/>
          </p:cNvSpPr>
          <p:nvPr>
            <p:ph type="body" idx="9"/>
          </p:nvPr>
        </p:nvSpPr>
        <p:spPr>
          <a:xfrm>
            <a:off x="5502050" y="4526575"/>
            <a:ext cx="24864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43" name="Google Shape;743;p57"/>
          <p:cNvSpPr txBox="1">
            <a:spLocks noGrp="1"/>
          </p:cNvSpPr>
          <p:nvPr>
            <p:ph type="subTitle" idx="13"/>
          </p:nvPr>
        </p:nvSpPr>
        <p:spPr>
          <a:xfrm>
            <a:off x="9629925" y="701550"/>
            <a:ext cx="17226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44" name="Google Shape;744;p57"/>
          <p:cNvSpPr txBox="1">
            <a:spLocks noGrp="1"/>
          </p:cNvSpPr>
          <p:nvPr>
            <p:ph type="body" idx="14"/>
          </p:nvPr>
        </p:nvSpPr>
        <p:spPr>
          <a:xfrm>
            <a:off x="8866100" y="1456725"/>
            <a:ext cx="24864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45" name="Google Shape;745;p57"/>
          <p:cNvSpPr txBox="1">
            <a:spLocks noGrp="1"/>
          </p:cNvSpPr>
          <p:nvPr>
            <p:ph type="subTitle" idx="15"/>
          </p:nvPr>
        </p:nvSpPr>
        <p:spPr>
          <a:xfrm>
            <a:off x="9629925" y="3771400"/>
            <a:ext cx="17226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idact Gothic"/>
              <a:buNone/>
              <a:defRPr sz="20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46" name="Google Shape;746;p57"/>
          <p:cNvSpPr txBox="1">
            <a:spLocks noGrp="1"/>
          </p:cNvSpPr>
          <p:nvPr>
            <p:ph type="body" idx="16"/>
          </p:nvPr>
        </p:nvSpPr>
        <p:spPr>
          <a:xfrm>
            <a:off x="8866100" y="4526575"/>
            <a:ext cx="2486400" cy="16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47" name="Google Shape;747;p57"/>
          <p:cNvSpPr txBox="1">
            <a:spLocks noGrp="1"/>
          </p:cNvSpPr>
          <p:nvPr>
            <p:ph type="subTitle" idx="17"/>
          </p:nvPr>
        </p:nvSpPr>
        <p:spPr>
          <a:xfrm>
            <a:off x="1231350" y="3848575"/>
            <a:ext cx="3059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idact Gothic"/>
              <a:buNone/>
              <a:defRPr sz="12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idact Gothic"/>
              <a:buNone/>
              <a:defRPr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idact Gothic"/>
              <a:buNone/>
              <a:defRPr sz="10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idact Gothic"/>
              <a:buNone/>
              <a:defRPr sz="10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"/>
              <a:buFont typeface="Didact Gothic"/>
              <a:buNone/>
              <a:defRPr sz="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"/>
              <a:buFont typeface="Didact Gothic"/>
              <a:buNone/>
              <a:defRPr sz="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"/>
              <a:buFont typeface="Didact Gothic"/>
              <a:buNone/>
              <a:defRPr sz="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"/>
              <a:buFont typeface="Didact Gothic"/>
              <a:buNone/>
              <a:defRPr sz="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6">
  <p:cSld name="Text slide 6">
    <p:bg>
      <p:bgPr>
        <a:solidFill>
          <a:schemeClr val="dk2"/>
        </a:solidFill>
        <a:effectLst/>
      </p:bgPr>
    </p:bg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8"/>
          <p:cNvSpPr/>
          <p:nvPr/>
        </p:nvSpPr>
        <p:spPr>
          <a:xfrm flipH="1">
            <a:off x="8133899" y="0"/>
            <a:ext cx="40593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50" name="Google Shape;750;p58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751" name="Google Shape;751;p58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2" name="Google Shape;752;p58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3" name="Google Shape;753;p58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4" name="Google Shape;754;p58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5" name="Google Shape;755;p58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56" name="Google Shape;756;p58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57" name="Google Shape;757;p58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58" name="Google Shape;758;p58"/>
          <p:cNvSpPr txBox="1">
            <a:spLocks noGrp="1"/>
          </p:cNvSpPr>
          <p:nvPr>
            <p:ph type="title"/>
          </p:nvPr>
        </p:nvSpPr>
        <p:spPr>
          <a:xfrm>
            <a:off x="281016" y="646769"/>
            <a:ext cx="78528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759" name="Google Shape;759;p58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58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761" name="Google Shape;761;p58"/>
          <p:cNvSpPr txBox="1">
            <a:spLocks noGrp="1"/>
          </p:cNvSpPr>
          <p:nvPr>
            <p:ph type="subTitle" idx="2"/>
          </p:nvPr>
        </p:nvSpPr>
        <p:spPr>
          <a:xfrm>
            <a:off x="839875" y="1926575"/>
            <a:ext cx="65142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62" name="Google Shape;762;p58"/>
          <p:cNvSpPr txBox="1">
            <a:spLocks noGrp="1"/>
          </p:cNvSpPr>
          <p:nvPr>
            <p:ph type="body" idx="3"/>
          </p:nvPr>
        </p:nvSpPr>
        <p:spPr>
          <a:xfrm>
            <a:off x="839875" y="2885550"/>
            <a:ext cx="6514200" cy="32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63" name="Google Shape;763;p58"/>
          <p:cNvSpPr txBox="1">
            <a:spLocks noGrp="1"/>
          </p:cNvSpPr>
          <p:nvPr>
            <p:ph type="subTitle" idx="4"/>
          </p:nvPr>
        </p:nvSpPr>
        <p:spPr>
          <a:xfrm>
            <a:off x="9047500" y="936125"/>
            <a:ext cx="22635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9pPr>
          </a:lstStyle>
          <a:p>
            <a:endParaRPr/>
          </a:p>
        </p:txBody>
      </p:sp>
      <p:sp>
        <p:nvSpPr>
          <p:cNvPr id="764" name="Google Shape;764;p58"/>
          <p:cNvSpPr txBox="1">
            <a:spLocks noGrp="1"/>
          </p:cNvSpPr>
          <p:nvPr>
            <p:ph type="subTitle" idx="5"/>
          </p:nvPr>
        </p:nvSpPr>
        <p:spPr>
          <a:xfrm>
            <a:off x="9047500" y="1487975"/>
            <a:ext cx="22635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765" name="Google Shape;765;p58"/>
          <p:cNvSpPr txBox="1">
            <a:spLocks noGrp="1"/>
          </p:cNvSpPr>
          <p:nvPr>
            <p:ph type="subTitle" idx="6"/>
          </p:nvPr>
        </p:nvSpPr>
        <p:spPr>
          <a:xfrm>
            <a:off x="9047500" y="2726300"/>
            <a:ext cx="22635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9pPr>
          </a:lstStyle>
          <a:p>
            <a:endParaRPr/>
          </a:p>
        </p:txBody>
      </p:sp>
      <p:sp>
        <p:nvSpPr>
          <p:cNvPr id="766" name="Google Shape;766;p58"/>
          <p:cNvSpPr txBox="1">
            <a:spLocks noGrp="1"/>
          </p:cNvSpPr>
          <p:nvPr>
            <p:ph type="subTitle" idx="7"/>
          </p:nvPr>
        </p:nvSpPr>
        <p:spPr>
          <a:xfrm>
            <a:off x="9047500" y="3278150"/>
            <a:ext cx="22635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767" name="Google Shape;767;p58"/>
          <p:cNvSpPr txBox="1">
            <a:spLocks noGrp="1"/>
          </p:cNvSpPr>
          <p:nvPr>
            <p:ph type="subTitle" idx="8"/>
          </p:nvPr>
        </p:nvSpPr>
        <p:spPr>
          <a:xfrm>
            <a:off x="9047500" y="4536325"/>
            <a:ext cx="22635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100"/>
              <a:buFont typeface="Inter ExtraLight"/>
              <a:buNone/>
              <a:defRPr sz="5100">
                <a:latin typeface="Inter ExtraLight"/>
                <a:ea typeface="Inter ExtraLight"/>
                <a:cs typeface="Inter ExtraLight"/>
                <a:sym typeface="Inter ExtraLight"/>
              </a:defRPr>
            </a:lvl9pPr>
          </a:lstStyle>
          <a:p>
            <a:endParaRPr/>
          </a:p>
        </p:txBody>
      </p:sp>
      <p:sp>
        <p:nvSpPr>
          <p:cNvPr id="768" name="Google Shape;768;p58"/>
          <p:cNvSpPr txBox="1">
            <a:spLocks noGrp="1"/>
          </p:cNvSpPr>
          <p:nvPr>
            <p:ph type="subTitle" idx="9"/>
          </p:nvPr>
        </p:nvSpPr>
        <p:spPr>
          <a:xfrm>
            <a:off x="9047500" y="5088175"/>
            <a:ext cx="22635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Medium"/>
              <a:buNone/>
              <a:defRPr sz="13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769" name="Google Shape;769;p58"/>
          <p:cNvSpPr txBox="1">
            <a:spLocks noGrp="1"/>
          </p:cNvSpPr>
          <p:nvPr>
            <p:ph type="subTitle" idx="13"/>
          </p:nvPr>
        </p:nvSpPr>
        <p:spPr>
          <a:xfrm>
            <a:off x="839875" y="1145375"/>
            <a:ext cx="72939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70" name="Google Shape;770;p58"/>
          <p:cNvSpPr txBox="1">
            <a:spLocks noGrp="1"/>
          </p:cNvSpPr>
          <p:nvPr>
            <p:ph type="body" idx="14"/>
          </p:nvPr>
        </p:nvSpPr>
        <p:spPr>
          <a:xfrm>
            <a:off x="9047500" y="1787275"/>
            <a:ext cx="22635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71" name="Google Shape;771;p58"/>
          <p:cNvSpPr txBox="1">
            <a:spLocks noGrp="1"/>
          </p:cNvSpPr>
          <p:nvPr>
            <p:ph type="body" idx="15"/>
          </p:nvPr>
        </p:nvSpPr>
        <p:spPr>
          <a:xfrm>
            <a:off x="9047500" y="3587375"/>
            <a:ext cx="22635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72" name="Google Shape;772;p58"/>
          <p:cNvSpPr txBox="1">
            <a:spLocks noGrp="1"/>
          </p:cNvSpPr>
          <p:nvPr>
            <p:ph type="body" idx="16"/>
          </p:nvPr>
        </p:nvSpPr>
        <p:spPr>
          <a:xfrm>
            <a:off x="9047500" y="5403675"/>
            <a:ext cx="22635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6">
  <p:cSld name="Process 6">
    <p:bg>
      <p:bgPr>
        <a:solidFill>
          <a:schemeClr val="lt1"/>
        </a:solidFill>
        <a:effectLst/>
      </p:bgPr>
    </p:bg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59"/>
          <p:cNvSpPr/>
          <p:nvPr/>
        </p:nvSpPr>
        <p:spPr>
          <a:xfrm>
            <a:off x="0" y="1"/>
            <a:ext cx="121932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5" name="Google Shape;775;p59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76" name="Google Shape;776;p59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777" name="Google Shape;777;p59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778" name="Google Shape;778;p59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84" name="Google Shape;784;p59"/>
          <p:cNvSpPr>
            <a:spLocks noGrp="1"/>
          </p:cNvSpPr>
          <p:nvPr>
            <p:ph type="body" idx="1"/>
          </p:nvPr>
        </p:nvSpPr>
        <p:spPr>
          <a:xfrm>
            <a:off x="7620750" y="3575066"/>
            <a:ext cx="3732600" cy="2446200"/>
          </a:xfrm>
          <a:prstGeom prst="round2SameRect">
            <a:avLst>
              <a:gd name="adj1" fmla="val 0"/>
              <a:gd name="adj2" fmla="val 568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5" name="Google Shape;785;p59"/>
          <p:cNvSpPr>
            <a:spLocks noGrp="1"/>
          </p:cNvSpPr>
          <p:nvPr>
            <p:ph type="body" idx="2"/>
          </p:nvPr>
        </p:nvSpPr>
        <p:spPr>
          <a:xfrm>
            <a:off x="7620749" y="3009900"/>
            <a:ext cx="3732600" cy="565200"/>
          </a:xfrm>
          <a:prstGeom prst="round2SameRect">
            <a:avLst>
              <a:gd name="adj1" fmla="val 206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0" rIns="0" bIns="36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786" name="Google Shape;786;p59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59"/>
          <p:cNvSpPr txBox="1">
            <a:spLocks noGrp="1"/>
          </p:cNvSpPr>
          <p:nvPr>
            <p:ph type="subTitle" idx="3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788" name="Google Shape;788;p59"/>
          <p:cNvSpPr txBox="1">
            <a:spLocks noGrp="1"/>
          </p:cNvSpPr>
          <p:nvPr>
            <p:ph type="body" idx="4"/>
          </p:nvPr>
        </p:nvSpPr>
        <p:spPr>
          <a:xfrm>
            <a:off x="839875" y="2000250"/>
            <a:ext cx="105135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89" name="Google Shape;789;p59"/>
          <p:cNvSpPr txBox="1">
            <a:spLocks noGrp="1"/>
          </p:cNvSpPr>
          <p:nvPr>
            <p:ph type="subTitle" idx="5"/>
          </p:nvPr>
        </p:nvSpPr>
        <p:spPr>
          <a:xfrm>
            <a:off x="839875" y="3001625"/>
            <a:ext cx="62856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Didact Gothic"/>
              <a:buNone/>
              <a:defRPr sz="19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90" name="Google Shape;790;p59"/>
          <p:cNvSpPr txBox="1">
            <a:spLocks noGrp="1"/>
          </p:cNvSpPr>
          <p:nvPr>
            <p:ph type="body" idx="6"/>
          </p:nvPr>
        </p:nvSpPr>
        <p:spPr>
          <a:xfrm>
            <a:off x="839875" y="3840425"/>
            <a:ext cx="6285600" cy="21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791" name="Google Shape;791;p59"/>
          <p:cNvSpPr txBox="1">
            <a:spLocks noGrp="1"/>
          </p:cNvSpPr>
          <p:nvPr>
            <p:ph type="body" idx="7"/>
          </p:nvPr>
        </p:nvSpPr>
        <p:spPr>
          <a:xfrm>
            <a:off x="7868950" y="3856950"/>
            <a:ext cx="3239400" cy="19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792" name="Google Shape;792;p59"/>
          <p:cNvSpPr txBox="1">
            <a:spLocks noGrp="1"/>
          </p:cNvSpPr>
          <p:nvPr>
            <p:ph type="subTitle" idx="8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7">
  <p:cSld name="Process 7">
    <p:bg>
      <p:bgPr>
        <a:solidFill>
          <a:schemeClr val="lt1"/>
        </a:solid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0"/>
          <p:cNvSpPr/>
          <p:nvPr/>
        </p:nvSpPr>
        <p:spPr>
          <a:xfrm>
            <a:off x="0" y="1"/>
            <a:ext cx="121932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95" name="Google Shape;795;p60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96" name="Google Shape;796;p60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797" name="Google Shape;797;p60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798" name="Google Shape;798;p60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99" name="Google Shape;799;p60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0" name="Google Shape;800;p60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1" name="Google Shape;801;p60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2" name="Google Shape;802;p60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3" name="Google Shape;803;p60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04" name="Google Shape;804;p60"/>
          <p:cNvSpPr>
            <a:spLocks noGrp="1"/>
          </p:cNvSpPr>
          <p:nvPr>
            <p:ph type="body" idx="1"/>
          </p:nvPr>
        </p:nvSpPr>
        <p:spPr>
          <a:xfrm>
            <a:off x="6485259" y="2339340"/>
            <a:ext cx="4868100" cy="1287900"/>
          </a:xfrm>
          <a:prstGeom prst="round2SameRect">
            <a:avLst>
              <a:gd name="adj1" fmla="val 0"/>
              <a:gd name="adj2" fmla="val 568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216025" rIns="252025" bIns="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5" name="Google Shape;805;p60"/>
          <p:cNvSpPr>
            <a:spLocks noGrp="1"/>
          </p:cNvSpPr>
          <p:nvPr>
            <p:ph type="body" idx="2"/>
          </p:nvPr>
        </p:nvSpPr>
        <p:spPr>
          <a:xfrm>
            <a:off x="6485259" y="1987802"/>
            <a:ext cx="4868100" cy="351600"/>
          </a:xfrm>
          <a:prstGeom prst="round2SameRect">
            <a:avLst>
              <a:gd name="adj1" fmla="val 206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0" bIns="36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06" name="Google Shape;806;p60"/>
          <p:cNvSpPr>
            <a:spLocks noGrp="1"/>
          </p:cNvSpPr>
          <p:nvPr>
            <p:ph type="body" idx="3"/>
          </p:nvPr>
        </p:nvSpPr>
        <p:spPr>
          <a:xfrm>
            <a:off x="6485259" y="4183889"/>
            <a:ext cx="4868100" cy="1858200"/>
          </a:xfrm>
          <a:prstGeom prst="round2SameRect">
            <a:avLst>
              <a:gd name="adj1" fmla="val 0"/>
              <a:gd name="adj2" fmla="val 568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216025" rIns="252025" bIns="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7" name="Google Shape;807;p60"/>
          <p:cNvSpPr>
            <a:spLocks noGrp="1"/>
          </p:cNvSpPr>
          <p:nvPr>
            <p:ph type="body" idx="4"/>
          </p:nvPr>
        </p:nvSpPr>
        <p:spPr>
          <a:xfrm>
            <a:off x="6485259" y="3832351"/>
            <a:ext cx="4868100" cy="351600"/>
          </a:xfrm>
          <a:prstGeom prst="round2SameRect">
            <a:avLst>
              <a:gd name="adj1" fmla="val 206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0" bIns="36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08" name="Google Shape;808;p60"/>
          <p:cNvSpPr>
            <a:spLocks noGrp="1"/>
          </p:cNvSpPr>
          <p:nvPr>
            <p:ph type="body" idx="5"/>
          </p:nvPr>
        </p:nvSpPr>
        <p:spPr>
          <a:xfrm>
            <a:off x="3662565" y="4183889"/>
            <a:ext cx="2606400" cy="1858200"/>
          </a:xfrm>
          <a:prstGeom prst="round2SameRect">
            <a:avLst>
              <a:gd name="adj1" fmla="val 0"/>
              <a:gd name="adj2" fmla="val 568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216025" rIns="252025" bIns="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9" name="Google Shape;809;p60"/>
          <p:cNvSpPr>
            <a:spLocks noGrp="1"/>
          </p:cNvSpPr>
          <p:nvPr>
            <p:ph type="body" idx="6"/>
          </p:nvPr>
        </p:nvSpPr>
        <p:spPr>
          <a:xfrm>
            <a:off x="3662564" y="3832351"/>
            <a:ext cx="2606400" cy="351600"/>
          </a:xfrm>
          <a:prstGeom prst="round2SameRect">
            <a:avLst>
              <a:gd name="adj1" fmla="val 206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0" bIns="36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10" name="Google Shape;810;p60"/>
          <p:cNvSpPr>
            <a:spLocks noGrp="1"/>
          </p:cNvSpPr>
          <p:nvPr>
            <p:ph type="body" idx="7"/>
          </p:nvPr>
        </p:nvSpPr>
        <p:spPr>
          <a:xfrm>
            <a:off x="839871" y="4183889"/>
            <a:ext cx="2606400" cy="1858200"/>
          </a:xfrm>
          <a:prstGeom prst="round2SameRect">
            <a:avLst>
              <a:gd name="adj1" fmla="val 0"/>
              <a:gd name="adj2" fmla="val 568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216025" rIns="252025" bIns="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1" name="Google Shape;811;p60"/>
          <p:cNvSpPr>
            <a:spLocks noGrp="1"/>
          </p:cNvSpPr>
          <p:nvPr>
            <p:ph type="body" idx="8"/>
          </p:nvPr>
        </p:nvSpPr>
        <p:spPr>
          <a:xfrm>
            <a:off x="839870" y="3832351"/>
            <a:ext cx="2606400" cy="351600"/>
          </a:xfrm>
          <a:prstGeom prst="round2SameRect">
            <a:avLst>
              <a:gd name="adj1" fmla="val 206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0" bIns="36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12" name="Google Shape;812;p60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60"/>
          <p:cNvSpPr txBox="1">
            <a:spLocks noGrp="1"/>
          </p:cNvSpPr>
          <p:nvPr>
            <p:ph type="subTitle" idx="9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814" name="Google Shape;814;p60"/>
          <p:cNvSpPr txBox="1">
            <a:spLocks noGrp="1"/>
          </p:cNvSpPr>
          <p:nvPr>
            <p:ph type="body" idx="13"/>
          </p:nvPr>
        </p:nvSpPr>
        <p:spPr>
          <a:xfrm>
            <a:off x="839875" y="1987800"/>
            <a:ext cx="54291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15" name="Google Shape;815;p60"/>
          <p:cNvSpPr txBox="1">
            <a:spLocks noGrp="1"/>
          </p:cNvSpPr>
          <p:nvPr>
            <p:ph type="body" idx="14"/>
          </p:nvPr>
        </p:nvSpPr>
        <p:spPr>
          <a:xfrm>
            <a:off x="1084975" y="4444139"/>
            <a:ext cx="2116200" cy="13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16" name="Google Shape;816;p60"/>
          <p:cNvSpPr txBox="1">
            <a:spLocks noGrp="1"/>
          </p:cNvSpPr>
          <p:nvPr>
            <p:ph type="body" idx="15"/>
          </p:nvPr>
        </p:nvSpPr>
        <p:spPr>
          <a:xfrm>
            <a:off x="3907663" y="4444139"/>
            <a:ext cx="2116200" cy="13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17" name="Google Shape;817;p60"/>
          <p:cNvSpPr txBox="1">
            <a:spLocks noGrp="1"/>
          </p:cNvSpPr>
          <p:nvPr>
            <p:ph type="body" idx="16"/>
          </p:nvPr>
        </p:nvSpPr>
        <p:spPr>
          <a:xfrm>
            <a:off x="6730388" y="4444150"/>
            <a:ext cx="4377900" cy="13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18" name="Google Shape;818;p60"/>
          <p:cNvSpPr txBox="1">
            <a:spLocks noGrp="1"/>
          </p:cNvSpPr>
          <p:nvPr>
            <p:ph type="body" idx="17"/>
          </p:nvPr>
        </p:nvSpPr>
        <p:spPr>
          <a:xfrm>
            <a:off x="6730400" y="2592800"/>
            <a:ext cx="43779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19" name="Google Shape;819;p60"/>
          <p:cNvSpPr txBox="1">
            <a:spLocks noGrp="1"/>
          </p:cNvSpPr>
          <p:nvPr>
            <p:ph type="subTitle" idx="18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4">
  <p:cSld name="Process 4">
    <p:bg>
      <p:bgPr>
        <a:solidFill>
          <a:schemeClr val="dk2"/>
        </a:soli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61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822" name="Google Shape;822;p61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823" name="Google Shape;823;p61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4" name="Google Shape;824;p61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5" name="Google Shape;825;p61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6" name="Google Shape;826;p61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7" name="Google Shape;827;p61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8" name="Google Shape;828;p61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29" name="Google Shape;829;p61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0" name="Google Shape;830;p61"/>
          <p:cNvSpPr>
            <a:spLocks noGrp="1"/>
          </p:cNvSpPr>
          <p:nvPr>
            <p:ph type="body" idx="1"/>
          </p:nvPr>
        </p:nvSpPr>
        <p:spPr>
          <a:xfrm>
            <a:off x="299420" y="2522219"/>
            <a:ext cx="2715300" cy="3499200"/>
          </a:xfrm>
          <a:prstGeom prst="round2SameRect">
            <a:avLst>
              <a:gd name="adj1" fmla="val 0"/>
              <a:gd name="adj2" fmla="val 675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14400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1" name="Google Shape;831;p61"/>
          <p:cNvSpPr>
            <a:spLocks noGrp="1"/>
          </p:cNvSpPr>
          <p:nvPr>
            <p:ph type="body" idx="2"/>
          </p:nvPr>
        </p:nvSpPr>
        <p:spPr>
          <a:xfrm>
            <a:off x="299420" y="1736725"/>
            <a:ext cx="2715300" cy="785400"/>
          </a:xfrm>
          <a:prstGeom prst="round2Same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32" name="Google Shape;832;p61"/>
          <p:cNvSpPr>
            <a:spLocks noGrp="1"/>
          </p:cNvSpPr>
          <p:nvPr>
            <p:ph type="body" idx="3"/>
          </p:nvPr>
        </p:nvSpPr>
        <p:spPr>
          <a:xfrm>
            <a:off x="3259082" y="2522219"/>
            <a:ext cx="2715300" cy="3499200"/>
          </a:xfrm>
          <a:prstGeom prst="round2SameRect">
            <a:avLst>
              <a:gd name="adj1" fmla="val 0"/>
              <a:gd name="adj2" fmla="val 675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14400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3" name="Google Shape;833;p61"/>
          <p:cNvSpPr>
            <a:spLocks noGrp="1"/>
          </p:cNvSpPr>
          <p:nvPr>
            <p:ph type="body" idx="4"/>
          </p:nvPr>
        </p:nvSpPr>
        <p:spPr>
          <a:xfrm>
            <a:off x="3259082" y="1736725"/>
            <a:ext cx="2715300" cy="785400"/>
          </a:xfrm>
          <a:prstGeom prst="round2Same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34" name="Google Shape;834;p61"/>
          <p:cNvSpPr>
            <a:spLocks noGrp="1"/>
          </p:cNvSpPr>
          <p:nvPr>
            <p:ph type="body" idx="5"/>
          </p:nvPr>
        </p:nvSpPr>
        <p:spPr>
          <a:xfrm>
            <a:off x="6218743" y="2522219"/>
            <a:ext cx="2715300" cy="3499200"/>
          </a:xfrm>
          <a:prstGeom prst="round2SameRect">
            <a:avLst>
              <a:gd name="adj1" fmla="val 0"/>
              <a:gd name="adj2" fmla="val 675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14400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5" name="Google Shape;835;p61"/>
          <p:cNvSpPr>
            <a:spLocks noGrp="1"/>
          </p:cNvSpPr>
          <p:nvPr>
            <p:ph type="body" idx="6"/>
          </p:nvPr>
        </p:nvSpPr>
        <p:spPr>
          <a:xfrm>
            <a:off x="6218743" y="1736725"/>
            <a:ext cx="2715300" cy="785400"/>
          </a:xfrm>
          <a:prstGeom prst="round2Same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36" name="Google Shape;836;p61"/>
          <p:cNvSpPr>
            <a:spLocks noGrp="1"/>
          </p:cNvSpPr>
          <p:nvPr>
            <p:ph type="body" idx="7"/>
          </p:nvPr>
        </p:nvSpPr>
        <p:spPr>
          <a:xfrm>
            <a:off x="9178405" y="2522219"/>
            <a:ext cx="2715300" cy="3499200"/>
          </a:xfrm>
          <a:prstGeom prst="round2SameRect">
            <a:avLst>
              <a:gd name="adj1" fmla="val 0"/>
              <a:gd name="adj2" fmla="val 675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14400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7" name="Google Shape;837;p61"/>
          <p:cNvSpPr>
            <a:spLocks noGrp="1"/>
          </p:cNvSpPr>
          <p:nvPr>
            <p:ph type="body" idx="8"/>
          </p:nvPr>
        </p:nvSpPr>
        <p:spPr>
          <a:xfrm>
            <a:off x="9178405" y="1736725"/>
            <a:ext cx="2715300" cy="785400"/>
          </a:xfrm>
          <a:prstGeom prst="round2Same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38" name="Google Shape;838;p61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61"/>
          <p:cNvSpPr txBox="1">
            <a:spLocks noGrp="1"/>
          </p:cNvSpPr>
          <p:nvPr>
            <p:ph type="subTitle" idx="9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840" name="Google Shape;840;p61"/>
          <p:cNvSpPr txBox="1">
            <a:spLocks noGrp="1"/>
          </p:cNvSpPr>
          <p:nvPr>
            <p:ph type="body" idx="13"/>
          </p:nvPr>
        </p:nvSpPr>
        <p:spPr>
          <a:xfrm>
            <a:off x="598970" y="2830469"/>
            <a:ext cx="2116200" cy="28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41" name="Google Shape;841;p61"/>
          <p:cNvSpPr txBox="1">
            <a:spLocks noGrp="1"/>
          </p:cNvSpPr>
          <p:nvPr>
            <p:ph type="body" idx="14"/>
          </p:nvPr>
        </p:nvSpPr>
        <p:spPr>
          <a:xfrm>
            <a:off x="3558633" y="2830469"/>
            <a:ext cx="2116200" cy="28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42" name="Google Shape;842;p61"/>
          <p:cNvSpPr txBox="1">
            <a:spLocks noGrp="1"/>
          </p:cNvSpPr>
          <p:nvPr>
            <p:ph type="body" idx="15"/>
          </p:nvPr>
        </p:nvSpPr>
        <p:spPr>
          <a:xfrm>
            <a:off x="6518295" y="2830469"/>
            <a:ext cx="2116200" cy="28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43" name="Google Shape;843;p61"/>
          <p:cNvSpPr txBox="1">
            <a:spLocks noGrp="1"/>
          </p:cNvSpPr>
          <p:nvPr>
            <p:ph type="body" idx="16"/>
          </p:nvPr>
        </p:nvSpPr>
        <p:spPr>
          <a:xfrm>
            <a:off x="9477970" y="2830469"/>
            <a:ext cx="2116200" cy="28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844" name="Google Shape;844;p61"/>
          <p:cNvSpPr txBox="1">
            <a:spLocks noGrp="1"/>
          </p:cNvSpPr>
          <p:nvPr>
            <p:ph type="subTitle" idx="17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bg>
      <p:bgPr>
        <a:solidFill>
          <a:schemeClr val="accent2"/>
        </a:solidFill>
        <a:effectLst/>
      </p:bgPr>
    </p:bg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62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47" name="Google Shape;847;p62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Didact Gothic"/>
              <a:buNone/>
              <a:defRPr sz="1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848" name="Google Shape;848;p62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849" name="Google Shape;849;p62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0" name="Google Shape;850;p62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1" name="Google Shape;851;p62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2" name="Google Shape;852;p62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3" name="Google Shape;853;p62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4" name="Google Shape;854;p62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55" name="Google Shape;855;p62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62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7" name="Google Shape;857;p62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8" name="Google Shape;858;p62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9" name="Google Shape;859;p62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0" name="Google Shape;860;p62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1" name="Google Shape;861;p62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62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62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4" name="Google Shape;864;p62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5" name="Google Shape;865;p62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6" name="Google Shape;866;p62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7" name="Google Shape;867;p62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art 5">
  <p:cSld name="Agenda Part 5">
    <p:bg>
      <p:bgPr>
        <a:solidFill>
          <a:schemeClr val="accent5"/>
        </a:solidFill>
        <a:effectLst/>
      </p:bgPr>
    </p:bg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63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70" name="Google Shape;870;p63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871" name="Google Shape;871;p63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2" name="Google Shape;872;p63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3" name="Google Shape;873;p63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4" name="Google Shape;874;p63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5" name="Google Shape;875;p63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76" name="Google Shape;876;p63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77" name="Google Shape;877;p63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Didact Gothic"/>
              <a:buNone/>
              <a:defRPr sz="11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8" name="Google Shape;878;p63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63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0" name="Google Shape;880;p63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63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63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63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63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63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6" name="Google Shape;886;p63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7" name="Google Shape;887;p63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8" name="Google Shape;888;p63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89" name="Google Shape;889;p63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  <p:sp>
        <p:nvSpPr>
          <p:cNvPr id="890" name="Google Shape;890;p63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3">
  <p:cSld name="Process 3">
    <p:bg>
      <p:bgPr>
        <a:solidFill>
          <a:schemeClr val="dk2"/>
        </a:solidFill>
        <a:effectLst/>
      </p:bgPr>
    </p:bg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64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893" name="Google Shape;893;p64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894" name="Google Shape;894;p64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95" name="Google Shape;895;p64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96" name="Google Shape;896;p64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97" name="Google Shape;897;p64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98" name="Google Shape;898;p64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99" name="Google Shape;899;p64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00" name="Google Shape;900;p64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01" name="Google Shape;901;p64"/>
          <p:cNvSpPr>
            <a:spLocks noGrp="1"/>
          </p:cNvSpPr>
          <p:nvPr>
            <p:ph type="body" idx="1"/>
          </p:nvPr>
        </p:nvSpPr>
        <p:spPr>
          <a:xfrm>
            <a:off x="839871" y="2295991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2" name="Google Shape;902;p64"/>
          <p:cNvSpPr>
            <a:spLocks noGrp="1"/>
          </p:cNvSpPr>
          <p:nvPr>
            <p:ph type="body" idx="2"/>
          </p:nvPr>
        </p:nvSpPr>
        <p:spPr>
          <a:xfrm>
            <a:off x="4455893" y="2295991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3" name="Google Shape;903;p64"/>
          <p:cNvSpPr>
            <a:spLocks noGrp="1"/>
          </p:cNvSpPr>
          <p:nvPr>
            <p:ph type="body" idx="3"/>
          </p:nvPr>
        </p:nvSpPr>
        <p:spPr>
          <a:xfrm>
            <a:off x="8077344" y="2295991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64"/>
          <p:cNvSpPr>
            <a:spLocks noGrp="1"/>
          </p:cNvSpPr>
          <p:nvPr>
            <p:ph type="body" idx="4"/>
          </p:nvPr>
        </p:nvSpPr>
        <p:spPr>
          <a:xfrm>
            <a:off x="839871" y="4608317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64"/>
          <p:cNvSpPr>
            <a:spLocks noGrp="1"/>
          </p:cNvSpPr>
          <p:nvPr>
            <p:ph type="body" idx="5"/>
          </p:nvPr>
        </p:nvSpPr>
        <p:spPr>
          <a:xfrm>
            <a:off x="4455893" y="4608317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64"/>
          <p:cNvSpPr>
            <a:spLocks noGrp="1"/>
          </p:cNvSpPr>
          <p:nvPr>
            <p:ph type="body" idx="6"/>
          </p:nvPr>
        </p:nvSpPr>
        <p:spPr>
          <a:xfrm>
            <a:off x="8077344" y="4608317"/>
            <a:ext cx="3276000" cy="1413000"/>
          </a:xfrm>
          <a:prstGeom prst="round2SameRect">
            <a:avLst>
              <a:gd name="adj1" fmla="val 0"/>
              <a:gd name="adj2" fmla="val 9200"/>
            </a:avLst>
          </a:prstGeom>
          <a:noFill/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Font typeface="Arial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7" name="Google Shape;907;p64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64"/>
          <p:cNvSpPr>
            <a:spLocks noGrp="1"/>
          </p:cNvSpPr>
          <p:nvPr>
            <p:ph type="body" idx="7"/>
          </p:nvPr>
        </p:nvSpPr>
        <p:spPr>
          <a:xfrm>
            <a:off x="4455893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9" name="Google Shape;909;p64"/>
          <p:cNvSpPr>
            <a:spLocks noGrp="1"/>
          </p:cNvSpPr>
          <p:nvPr>
            <p:ph type="body" idx="8"/>
          </p:nvPr>
        </p:nvSpPr>
        <p:spPr>
          <a:xfrm>
            <a:off x="8077344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0" name="Google Shape;910;p64"/>
          <p:cNvSpPr>
            <a:spLocks noGrp="1"/>
          </p:cNvSpPr>
          <p:nvPr>
            <p:ph type="body" idx="9"/>
          </p:nvPr>
        </p:nvSpPr>
        <p:spPr>
          <a:xfrm>
            <a:off x="839871" y="4049052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1" name="Google Shape;911;p64"/>
          <p:cNvSpPr>
            <a:spLocks noGrp="1"/>
          </p:cNvSpPr>
          <p:nvPr>
            <p:ph type="body" idx="13"/>
          </p:nvPr>
        </p:nvSpPr>
        <p:spPr>
          <a:xfrm>
            <a:off x="4455893" y="4049052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2" name="Google Shape;912;p64"/>
          <p:cNvSpPr>
            <a:spLocks noGrp="1"/>
          </p:cNvSpPr>
          <p:nvPr>
            <p:ph type="body" idx="14"/>
          </p:nvPr>
        </p:nvSpPr>
        <p:spPr>
          <a:xfrm>
            <a:off x="8077344" y="4049052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3" name="Google Shape;913;p64"/>
          <p:cNvSpPr>
            <a:spLocks noGrp="1"/>
          </p:cNvSpPr>
          <p:nvPr>
            <p:ph type="body" idx="15"/>
          </p:nvPr>
        </p:nvSpPr>
        <p:spPr>
          <a:xfrm>
            <a:off x="839871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4800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4" name="Google Shape;914;p64"/>
          <p:cNvSpPr txBox="1">
            <a:spLocks noGrp="1"/>
          </p:cNvSpPr>
          <p:nvPr>
            <p:ph type="subTitle" idx="16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915" name="Google Shape;915;p64"/>
          <p:cNvSpPr txBox="1">
            <a:spLocks noGrp="1"/>
          </p:cNvSpPr>
          <p:nvPr>
            <p:ph type="subTitle" idx="17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16" name="Google Shape;916;p64"/>
          <p:cNvSpPr txBox="1">
            <a:spLocks noGrp="1"/>
          </p:cNvSpPr>
          <p:nvPr>
            <p:ph type="body" idx="18"/>
          </p:nvPr>
        </p:nvSpPr>
        <p:spPr>
          <a:xfrm>
            <a:off x="1043275" y="25425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17" name="Google Shape;917;p64"/>
          <p:cNvSpPr txBox="1">
            <a:spLocks noGrp="1"/>
          </p:cNvSpPr>
          <p:nvPr>
            <p:ph type="body" idx="19"/>
          </p:nvPr>
        </p:nvSpPr>
        <p:spPr>
          <a:xfrm>
            <a:off x="4662013" y="25425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18" name="Google Shape;918;p64"/>
          <p:cNvSpPr txBox="1">
            <a:spLocks noGrp="1"/>
          </p:cNvSpPr>
          <p:nvPr>
            <p:ph type="body" idx="20"/>
          </p:nvPr>
        </p:nvSpPr>
        <p:spPr>
          <a:xfrm>
            <a:off x="8275313" y="25425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19" name="Google Shape;919;p64"/>
          <p:cNvSpPr txBox="1">
            <a:spLocks noGrp="1"/>
          </p:cNvSpPr>
          <p:nvPr>
            <p:ph type="body" idx="21"/>
          </p:nvPr>
        </p:nvSpPr>
        <p:spPr>
          <a:xfrm>
            <a:off x="1043275" y="4854917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20" name="Google Shape;920;p64"/>
          <p:cNvSpPr txBox="1">
            <a:spLocks noGrp="1"/>
          </p:cNvSpPr>
          <p:nvPr>
            <p:ph type="body" idx="22"/>
          </p:nvPr>
        </p:nvSpPr>
        <p:spPr>
          <a:xfrm>
            <a:off x="4662013" y="4854917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21" name="Google Shape;921;p64"/>
          <p:cNvSpPr txBox="1">
            <a:spLocks noGrp="1"/>
          </p:cNvSpPr>
          <p:nvPr>
            <p:ph type="body" idx="23"/>
          </p:nvPr>
        </p:nvSpPr>
        <p:spPr>
          <a:xfrm>
            <a:off x="8275313" y="4854917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1">
  <p:cSld name="Text slide 1_3">
    <p:bg>
      <p:bgPr>
        <a:solidFill>
          <a:schemeClr val="dk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9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64" name="Google Shape;64;p29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65" name="Google Shape;65;p29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6" name="Google Shape;66;p29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7" name="Google Shape;67;p29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8" name="Google Shape;68;p29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9" name="Google Shape;69;p29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0" name="Google Shape;70;p29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1" name="Google Shape;71;p29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2" name="Google Shape;72;p29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9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subTitle" idx="2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5" name="Google Shape;75;p29"/>
          <p:cNvSpPr>
            <a:spLocks noGrp="1"/>
          </p:cNvSpPr>
          <p:nvPr>
            <p:ph type="body" idx="3"/>
          </p:nvPr>
        </p:nvSpPr>
        <p:spPr>
          <a:xfrm>
            <a:off x="778425" y="3315100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76" name="Google Shape;76;p29"/>
          <p:cNvSpPr>
            <a:spLocks noGrp="1"/>
          </p:cNvSpPr>
          <p:nvPr>
            <p:ph type="body" idx="4"/>
          </p:nvPr>
        </p:nvSpPr>
        <p:spPr>
          <a:xfrm>
            <a:off x="778425" y="3870294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77" name="Google Shape;77;p29"/>
          <p:cNvSpPr>
            <a:spLocks noGrp="1"/>
          </p:cNvSpPr>
          <p:nvPr>
            <p:ph type="body" idx="5"/>
          </p:nvPr>
        </p:nvSpPr>
        <p:spPr>
          <a:xfrm>
            <a:off x="778425" y="44254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78" name="Google Shape;78;p29"/>
          <p:cNvSpPr>
            <a:spLocks noGrp="1"/>
          </p:cNvSpPr>
          <p:nvPr>
            <p:ph type="body" idx="6"/>
          </p:nvPr>
        </p:nvSpPr>
        <p:spPr>
          <a:xfrm>
            <a:off x="778425" y="4980681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body" idx="7"/>
          </p:nvPr>
        </p:nvSpPr>
        <p:spPr>
          <a:xfrm>
            <a:off x="778425" y="5535875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80" name="Google Shape;80;p29"/>
          <p:cNvSpPr>
            <a:spLocks noGrp="1"/>
          </p:cNvSpPr>
          <p:nvPr>
            <p:ph type="body" idx="8"/>
          </p:nvPr>
        </p:nvSpPr>
        <p:spPr>
          <a:xfrm>
            <a:off x="2918363" y="3315100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>
            <a:spLocks noGrp="1"/>
          </p:cNvSpPr>
          <p:nvPr>
            <p:ph type="body" idx="9"/>
          </p:nvPr>
        </p:nvSpPr>
        <p:spPr>
          <a:xfrm>
            <a:off x="2918363" y="3870294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>
            <a:spLocks noGrp="1"/>
          </p:cNvSpPr>
          <p:nvPr>
            <p:ph type="body" idx="13"/>
          </p:nvPr>
        </p:nvSpPr>
        <p:spPr>
          <a:xfrm>
            <a:off x="2918363" y="44254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>
            <a:spLocks noGrp="1"/>
          </p:cNvSpPr>
          <p:nvPr>
            <p:ph type="body" idx="14"/>
          </p:nvPr>
        </p:nvSpPr>
        <p:spPr>
          <a:xfrm>
            <a:off x="2918363" y="4980681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9"/>
          <p:cNvSpPr>
            <a:spLocks noGrp="1"/>
          </p:cNvSpPr>
          <p:nvPr>
            <p:ph type="body" idx="15"/>
          </p:nvPr>
        </p:nvSpPr>
        <p:spPr>
          <a:xfrm>
            <a:off x="2918363" y="5535875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9"/>
          <p:cNvSpPr>
            <a:spLocks noGrp="1"/>
          </p:cNvSpPr>
          <p:nvPr>
            <p:ph type="body" idx="16"/>
          </p:nvPr>
        </p:nvSpPr>
        <p:spPr>
          <a:xfrm>
            <a:off x="5058300" y="3315100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9"/>
          <p:cNvSpPr>
            <a:spLocks noGrp="1"/>
          </p:cNvSpPr>
          <p:nvPr>
            <p:ph type="body" idx="17"/>
          </p:nvPr>
        </p:nvSpPr>
        <p:spPr>
          <a:xfrm>
            <a:off x="5058300" y="3870294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9"/>
          <p:cNvSpPr>
            <a:spLocks noGrp="1"/>
          </p:cNvSpPr>
          <p:nvPr>
            <p:ph type="body" idx="18"/>
          </p:nvPr>
        </p:nvSpPr>
        <p:spPr>
          <a:xfrm>
            <a:off x="5058300" y="44254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9"/>
          <p:cNvSpPr>
            <a:spLocks noGrp="1"/>
          </p:cNvSpPr>
          <p:nvPr>
            <p:ph type="body" idx="19"/>
          </p:nvPr>
        </p:nvSpPr>
        <p:spPr>
          <a:xfrm>
            <a:off x="5058300" y="4980681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9"/>
          <p:cNvSpPr>
            <a:spLocks noGrp="1"/>
          </p:cNvSpPr>
          <p:nvPr>
            <p:ph type="body" idx="20"/>
          </p:nvPr>
        </p:nvSpPr>
        <p:spPr>
          <a:xfrm>
            <a:off x="5058300" y="5535875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>
            <a:spLocks noGrp="1"/>
          </p:cNvSpPr>
          <p:nvPr>
            <p:ph type="body" idx="21"/>
          </p:nvPr>
        </p:nvSpPr>
        <p:spPr>
          <a:xfrm>
            <a:off x="7198238" y="3315100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>
            <a:spLocks noGrp="1"/>
          </p:cNvSpPr>
          <p:nvPr>
            <p:ph type="body" idx="22"/>
          </p:nvPr>
        </p:nvSpPr>
        <p:spPr>
          <a:xfrm>
            <a:off x="7198238" y="3870294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29"/>
          <p:cNvSpPr>
            <a:spLocks noGrp="1"/>
          </p:cNvSpPr>
          <p:nvPr>
            <p:ph type="body" idx="23"/>
          </p:nvPr>
        </p:nvSpPr>
        <p:spPr>
          <a:xfrm>
            <a:off x="7198238" y="44254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9"/>
          <p:cNvSpPr>
            <a:spLocks noGrp="1"/>
          </p:cNvSpPr>
          <p:nvPr>
            <p:ph type="body" idx="24"/>
          </p:nvPr>
        </p:nvSpPr>
        <p:spPr>
          <a:xfrm>
            <a:off x="7198238" y="4980681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9"/>
          <p:cNvSpPr>
            <a:spLocks noGrp="1"/>
          </p:cNvSpPr>
          <p:nvPr>
            <p:ph type="body" idx="25"/>
          </p:nvPr>
        </p:nvSpPr>
        <p:spPr>
          <a:xfrm>
            <a:off x="7198238" y="5535875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9"/>
          <p:cNvSpPr>
            <a:spLocks noGrp="1"/>
          </p:cNvSpPr>
          <p:nvPr>
            <p:ph type="body" idx="26"/>
          </p:nvPr>
        </p:nvSpPr>
        <p:spPr>
          <a:xfrm>
            <a:off x="9338175" y="3315100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9"/>
          <p:cNvSpPr>
            <a:spLocks noGrp="1"/>
          </p:cNvSpPr>
          <p:nvPr>
            <p:ph type="body" idx="27"/>
          </p:nvPr>
        </p:nvSpPr>
        <p:spPr>
          <a:xfrm>
            <a:off x="9338175" y="3870294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9"/>
          <p:cNvSpPr>
            <a:spLocks noGrp="1"/>
          </p:cNvSpPr>
          <p:nvPr>
            <p:ph type="body" idx="28"/>
          </p:nvPr>
        </p:nvSpPr>
        <p:spPr>
          <a:xfrm>
            <a:off x="9338175" y="44254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9"/>
          <p:cNvSpPr>
            <a:spLocks noGrp="1"/>
          </p:cNvSpPr>
          <p:nvPr>
            <p:ph type="body" idx="29"/>
          </p:nvPr>
        </p:nvSpPr>
        <p:spPr>
          <a:xfrm>
            <a:off x="9338175" y="4980681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9"/>
          <p:cNvSpPr>
            <a:spLocks noGrp="1"/>
          </p:cNvSpPr>
          <p:nvPr>
            <p:ph type="body" idx="30"/>
          </p:nvPr>
        </p:nvSpPr>
        <p:spPr>
          <a:xfrm>
            <a:off x="9338175" y="5535875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  <a:defRPr sz="100"/>
            </a:lvl5pPr>
            <a:lvl6pPr marL="2743200" lvl="5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6pPr>
            <a:lvl7pPr marL="3200400" lvl="6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7pPr>
            <a:lvl8pPr marL="3657600" lvl="7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8pPr>
            <a:lvl9pPr marL="4114800" lvl="8" indent="-23495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"/>
              <a:buFont typeface="Inter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9"/>
          <p:cNvSpPr>
            <a:spLocks noGrp="1"/>
          </p:cNvSpPr>
          <p:nvPr>
            <p:ph type="body" idx="31"/>
          </p:nvPr>
        </p:nvSpPr>
        <p:spPr>
          <a:xfrm>
            <a:off x="2918363" y="27598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1" name="Google Shape;101;p29"/>
          <p:cNvSpPr>
            <a:spLocks noGrp="1"/>
          </p:cNvSpPr>
          <p:nvPr>
            <p:ph type="body" idx="32"/>
          </p:nvPr>
        </p:nvSpPr>
        <p:spPr>
          <a:xfrm>
            <a:off x="5055192" y="27598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2" name="Google Shape;102;p29"/>
          <p:cNvSpPr>
            <a:spLocks noGrp="1"/>
          </p:cNvSpPr>
          <p:nvPr>
            <p:ph type="body" idx="33"/>
          </p:nvPr>
        </p:nvSpPr>
        <p:spPr>
          <a:xfrm>
            <a:off x="7200433" y="27598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body" idx="34"/>
          </p:nvPr>
        </p:nvSpPr>
        <p:spPr>
          <a:xfrm>
            <a:off x="9345675" y="2759888"/>
            <a:ext cx="2076600" cy="474000"/>
          </a:xfrm>
          <a:prstGeom prst="roundRect">
            <a:avLst>
              <a:gd name="adj" fmla="val 17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2pPr>
            <a:lvl3pPr marL="1371600" lvl="2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3pPr>
            <a:lvl4pPr marL="1828800" lvl="3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4pPr>
            <a:lvl5pPr marL="2286000" lvl="4" indent="-22860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00"/>
              <a:buNone/>
              <a:defRPr sz="200"/>
            </a:lvl5pPr>
            <a:lvl6pPr marL="2743200" lvl="5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4" name="Google Shape;104;p29"/>
          <p:cNvSpPr>
            <a:spLocks noGrp="1"/>
          </p:cNvSpPr>
          <p:nvPr>
            <p:ph type="body" idx="35"/>
          </p:nvPr>
        </p:nvSpPr>
        <p:spPr>
          <a:xfrm>
            <a:off x="2909950" y="1821525"/>
            <a:ext cx="8504700" cy="780600"/>
          </a:xfrm>
          <a:prstGeom prst="roundRect">
            <a:avLst>
              <a:gd name="adj" fmla="val 1731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16000" tIns="36000" rIns="0" bIns="360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None/>
              <a:defRPr sz="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None/>
              <a:defRPr sz="100">
                <a:solidFill>
                  <a:schemeClr val="dk2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None/>
              <a:defRPr sz="100">
                <a:solidFill>
                  <a:schemeClr val="dk2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None/>
              <a:defRPr sz="100">
                <a:solidFill>
                  <a:schemeClr val="dk2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"/>
              <a:buNone/>
              <a:defRPr sz="100">
                <a:solidFill>
                  <a:schemeClr val="dk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Font typeface="Inter"/>
              <a:buChar char="•"/>
              <a:defRPr>
                <a:solidFill>
                  <a:schemeClr val="dk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Font typeface="Inter"/>
              <a:buChar char="•"/>
              <a:defRPr>
                <a:solidFill>
                  <a:schemeClr val="dk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Font typeface="Inter"/>
              <a:buChar char="•"/>
              <a:defRPr>
                <a:solidFill>
                  <a:schemeClr val="dk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"/>
              <a:buFont typeface="Inter"/>
              <a:buChar char="•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36"/>
          </p:nvPr>
        </p:nvSpPr>
        <p:spPr>
          <a:xfrm>
            <a:off x="3160575" y="1821525"/>
            <a:ext cx="7998900" cy="7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1pPr>
            <a:lvl2pPr marL="914400" lvl="1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2pPr>
            <a:lvl3pPr marL="1371600" lvl="2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3pPr>
            <a:lvl4pPr marL="1828800" lvl="3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4pPr>
            <a:lvl5pPr marL="2286000" lvl="4" indent="-3111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→"/>
              <a:defRPr sz="1300"/>
            </a:lvl5pPr>
            <a:lvl6pPr marL="2743200" lvl="5" indent="-2476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"/>
              <a:buChar char="•"/>
              <a:defRPr sz="300"/>
            </a:lvl6pPr>
            <a:lvl7pPr marL="3200400" lvl="6" indent="-2476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"/>
              <a:buChar char="•"/>
              <a:defRPr sz="300"/>
            </a:lvl7pPr>
            <a:lvl8pPr marL="3657600" lvl="7" indent="-2476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"/>
              <a:buChar char="•"/>
              <a:defRPr sz="300"/>
            </a:lvl8pPr>
            <a:lvl9pPr marL="4114800" lvl="8" indent="-2476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"/>
              <a:buChar char="•"/>
              <a:defRPr sz="3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2">
  <p:cSld name="Process 2">
    <p:bg>
      <p:bgPr>
        <a:solidFill>
          <a:schemeClr val="dk2"/>
        </a:solidFill>
        <a:effectLst/>
      </p:bgPr>
    </p:bg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65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924" name="Google Shape;924;p65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925" name="Google Shape;925;p65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6" name="Google Shape;926;p65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7" name="Google Shape;927;p65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8" name="Google Shape;928;p65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9" name="Google Shape;929;p65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30" name="Google Shape;930;p65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31" name="Google Shape;931;p65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2" name="Google Shape;932;p65"/>
          <p:cNvSpPr>
            <a:spLocks noGrp="1"/>
          </p:cNvSpPr>
          <p:nvPr>
            <p:ph type="body" idx="1"/>
          </p:nvPr>
        </p:nvSpPr>
        <p:spPr>
          <a:xfrm>
            <a:off x="839871" y="2295991"/>
            <a:ext cx="3276000" cy="12948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3" name="Google Shape;933;p65"/>
          <p:cNvSpPr>
            <a:spLocks noGrp="1"/>
          </p:cNvSpPr>
          <p:nvPr>
            <p:ph type="body" idx="2"/>
          </p:nvPr>
        </p:nvSpPr>
        <p:spPr>
          <a:xfrm>
            <a:off x="839871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34" name="Google Shape;934;p65"/>
          <p:cNvSpPr>
            <a:spLocks noGrp="1"/>
          </p:cNvSpPr>
          <p:nvPr>
            <p:ph type="body" idx="3"/>
          </p:nvPr>
        </p:nvSpPr>
        <p:spPr>
          <a:xfrm>
            <a:off x="4455893" y="2295991"/>
            <a:ext cx="3276000" cy="12948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5" name="Google Shape;935;p65"/>
          <p:cNvSpPr>
            <a:spLocks noGrp="1"/>
          </p:cNvSpPr>
          <p:nvPr>
            <p:ph type="body" idx="4"/>
          </p:nvPr>
        </p:nvSpPr>
        <p:spPr>
          <a:xfrm>
            <a:off x="4455893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36" name="Google Shape;936;p65"/>
          <p:cNvSpPr>
            <a:spLocks noGrp="1"/>
          </p:cNvSpPr>
          <p:nvPr>
            <p:ph type="body" idx="5"/>
          </p:nvPr>
        </p:nvSpPr>
        <p:spPr>
          <a:xfrm>
            <a:off x="8077344" y="2295991"/>
            <a:ext cx="3276000" cy="12948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7" name="Google Shape;937;p65"/>
          <p:cNvSpPr>
            <a:spLocks noGrp="1"/>
          </p:cNvSpPr>
          <p:nvPr>
            <p:ph type="body" idx="6"/>
          </p:nvPr>
        </p:nvSpPr>
        <p:spPr>
          <a:xfrm>
            <a:off x="8077344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38" name="Google Shape;938;p65"/>
          <p:cNvSpPr>
            <a:spLocks noGrp="1"/>
          </p:cNvSpPr>
          <p:nvPr>
            <p:ph type="body" idx="7"/>
          </p:nvPr>
        </p:nvSpPr>
        <p:spPr>
          <a:xfrm>
            <a:off x="839871" y="4491197"/>
            <a:ext cx="3276000" cy="15312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9" name="Google Shape;939;p65"/>
          <p:cNvSpPr>
            <a:spLocks noGrp="1"/>
          </p:cNvSpPr>
          <p:nvPr>
            <p:ph type="body" idx="8"/>
          </p:nvPr>
        </p:nvSpPr>
        <p:spPr>
          <a:xfrm>
            <a:off x="839871" y="3930923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40" name="Google Shape;940;p65"/>
          <p:cNvSpPr>
            <a:spLocks noGrp="1"/>
          </p:cNvSpPr>
          <p:nvPr>
            <p:ph type="body" idx="9"/>
          </p:nvPr>
        </p:nvSpPr>
        <p:spPr>
          <a:xfrm>
            <a:off x="4455893" y="4491197"/>
            <a:ext cx="3276000" cy="15312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1" name="Google Shape;941;p65"/>
          <p:cNvSpPr>
            <a:spLocks noGrp="1"/>
          </p:cNvSpPr>
          <p:nvPr>
            <p:ph type="body" idx="13"/>
          </p:nvPr>
        </p:nvSpPr>
        <p:spPr>
          <a:xfrm>
            <a:off x="4455893" y="3930923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42" name="Google Shape;942;p65"/>
          <p:cNvSpPr>
            <a:spLocks noGrp="1"/>
          </p:cNvSpPr>
          <p:nvPr>
            <p:ph type="body" idx="14"/>
          </p:nvPr>
        </p:nvSpPr>
        <p:spPr>
          <a:xfrm>
            <a:off x="8077344" y="4490187"/>
            <a:ext cx="3276000" cy="1531200"/>
          </a:xfrm>
          <a:prstGeom prst="round2SameRect">
            <a:avLst>
              <a:gd name="adj1" fmla="val 0"/>
              <a:gd name="adj2" fmla="val 92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1pPr>
            <a:lvl2pPr marL="914400" lvl="1" indent="-2349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2pPr>
            <a:lvl3pPr marL="1371600" lvl="2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3pPr>
            <a:lvl4pPr marL="1828800" lvl="3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4pPr>
            <a:lvl5pPr marL="2286000" lvl="4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Inter"/>
              <a:buChar char="→"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3" name="Google Shape;943;p65"/>
          <p:cNvSpPr>
            <a:spLocks noGrp="1"/>
          </p:cNvSpPr>
          <p:nvPr>
            <p:ph type="body" idx="15"/>
          </p:nvPr>
        </p:nvSpPr>
        <p:spPr>
          <a:xfrm>
            <a:off x="8077344" y="3930923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44" name="Google Shape;944;p65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5"/>
          <p:cNvSpPr txBox="1">
            <a:spLocks noGrp="1"/>
          </p:cNvSpPr>
          <p:nvPr>
            <p:ph type="subTitle" idx="16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946" name="Google Shape;946;p65"/>
          <p:cNvSpPr txBox="1">
            <a:spLocks noGrp="1"/>
          </p:cNvSpPr>
          <p:nvPr>
            <p:ph type="subTitle" idx="17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47" name="Google Shape;947;p65"/>
          <p:cNvSpPr txBox="1">
            <a:spLocks noGrp="1"/>
          </p:cNvSpPr>
          <p:nvPr>
            <p:ph type="body" idx="18"/>
          </p:nvPr>
        </p:nvSpPr>
        <p:spPr>
          <a:xfrm>
            <a:off x="1043275" y="24834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48" name="Google Shape;948;p65"/>
          <p:cNvSpPr txBox="1">
            <a:spLocks noGrp="1"/>
          </p:cNvSpPr>
          <p:nvPr>
            <p:ph type="body" idx="19"/>
          </p:nvPr>
        </p:nvSpPr>
        <p:spPr>
          <a:xfrm>
            <a:off x="4662013" y="24834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49" name="Google Shape;949;p65"/>
          <p:cNvSpPr txBox="1">
            <a:spLocks noGrp="1"/>
          </p:cNvSpPr>
          <p:nvPr>
            <p:ph type="body" idx="20"/>
          </p:nvPr>
        </p:nvSpPr>
        <p:spPr>
          <a:xfrm>
            <a:off x="8275313" y="2483491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50" name="Google Shape;950;p65"/>
          <p:cNvSpPr txBox="1">
            <a:spLocks noGrp="1"/>
          </p:cNvSpPr>
          <p:nvPr>
            <p:ph type="body" idx="21"/>
          </p:nvPr>
        </p:nvSpPr>
        <p:spPr>
          <a:xfrm>
            <a:off x="1043275" y="4795866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51" name="Google Shape;951;p65"/>
          <p:cNvSpPr txBox="1">
            <a:spLocks noGrp="1"/>
          </p:cNvSpPr>
          <p:nvPr>
            <p:ph type="body" idx="22"/>
          </p:nvPr>
        </p:nvSpPr>
        <p:spPr>
          <a:xfrm>
            <a:off x="4662013" y="4795866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52" name="Google Shape;952;p65"/>
          <p:cNvSpPr txBox="1">
            <a:spLocks noGrp="1"/>
          </p:cNvSpPr>
          <p:nvPr>
            <p:ph type="body" idx="23"/>
          </p:nvPr>
        </p:nvSpPr>
        <p:spPr>
          <a:xfrm>
            <a:off x="8275313" y="4795866"/>
            <a:ext cx="2869200" cy="9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5">
  <p:cSld name="Process 5">
    <p:bg>
      <p:bgPr>
        <a:solidFill>
          <a:schemeClr val="dk2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66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955" name="Google Shape;955;p66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956" name="Google Shape;956;p66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57" name="Google Shape;957;p66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58" name="Google Shape;958;p66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59" name="Google Shape;959;p66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0" name="Google Shape;960;p66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1" name="Google Shape;961;p66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62" name="Google Shape;962;p6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63" name="Google Shape;963;p66"/>
          <p:cNvSpPr>
            <a:spLocks noGrp="1"/>
          </p:cNvSpPr>
          <p:nvPr>
            <p:ph type="body" idx="1"/>
          </p:nvPr>
        </p:nvSpPr>
        <p:spPr>
          <a:xfrm>
            <a:off x="839871" y="2295991"/>
            <a:ext cx="3276000" cy="3725400"/>
          </a:xfrm>
          <a:prstGeom prst="round2SameRect">
            <a:avLst>
              <a:gd name="adj1" fmla="val 0"/>
              <a:gd name="adj2" fmla="val 400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None/>
              <a:defRPr sz="11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4" name="Google Shape;964;p66"/>
          <p:cNvSpPr>
            <a:spLocks noGrp="1"/>
          </p:cNvSpPr>
          <p:nvPr>
            <p:ph type="body" idx="2"/>
          </p:nvPr>
        </p:nvSpPr>
        <p:spPr>
          <a:xfrm>
            <a:off x="839871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65" name="Google Shape;965;p66"/>
          <p:cNvSpPr>
            <a:spLocks noGrp="1"/>
          </p:cNvSpPr>
          <p:nvPr>
            <p:ph type="body" idx="3"/>
          </p:nvPr>
        </p:nvSpPr>
        <p:spPr>
          <a:xfrm>
            <a:off x="4455893" y="2295991"/>
            <a:ext cx="3276000" cy="3725400"/>
          </a:xfrm>
          <a:prstGeom prst="round2SameRect">
            <a:avLst>
              <a:gd name="adj1" fmla="val 0"/>
              <a:gd name="adj2" fmla="val 400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None/>
              <a:defRPr sz="11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6" name="Google Shape;966;p66"/>
          <p:cNvSpPr>
            <a:spLocks noGrp="1"/>
          </p:cNvSpPr>
          <p:nvPr>
            <p:ph type="body" idx="4"/>
          </p:nvPr>
        </p:nvSpPr>
        <p:spPr>
          <a:xfrm>
            <a:off x="4455893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67" name="Google Shape;967;p66"/>
          <p:cNvSpPr>
            <a:spLocks noGrp="1"/>
          </p:cNvSpPr>
          <p:nvPr>
            <p:ph type="body" idx="5"/>
          </p:nvPr>
        </p:nvSpPr>
        <p:spPr>
          <a:xfrm>
            <a:off x="8077344" y="2295990"/>
            <a:ext cx="3276000" cy="3725400"/>
          </a:xfrm>
          <a:prstGeom prst="round2SameRect">
            <a:avLst>
              <a:gd name="adj1" fmla="val 0"/>
              <a:gd name="adj2" fmla="val 4000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216025" rIns="252025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None/>
              <a:defRPr sz="11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→"/>
              <a:defRPr sz="1100"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→"/>
              <a:defRPr sz="900"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8" name="Google Shape;968;p66"/>
          <p:cNvSpPr>
            <a:spLocks noGrp="1"/>
          </p:cNvSpPr>
          <p:nvPr>
            <p:ph type="body" idx="6"/>
          </p:nvPr>
        </p:nvSpPr>
        <p:spPr>
          <a:xfrm>
            <a:off x="8077344" y="1736726"/>
            <a:ext cx="3276000" cy="559200"/>
          </a:xfrm>
          <a:prstGeom prst="round2SameRect">
            <a:avLst>
              <a:gd name="adj1" fmla="val 23000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8050" tIns="0" rIns="0" bIns="720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69" name="Google Shape;969;p66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66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971" name="Google Shape;971;p66"/>
          <p:cNvSpPr txBox="1">
            <a:spLocks noGrp="1"/>
          </p:cNvSpPr>
          <p:nvPr>
            <p:ph type="subTitle" idx="8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72" name="Google Shape;972;p66"/>
          <p:cNvSpPr txBox="1">
            <a:spLocks noGrp="1"/>
          </p:cNvSpPr>
          <p:nvPr>
            <p:ph type="body" idx="9"/>
          </p:nvPr>
        </p:nvSpPr>
        <p:spPr>
          <a:xfrm>
            <a:off x="1838000" y="25695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3" name="Google Shape;973;p66"/>
          <p:cNvSpPr txBox="1">
            <a:spLocks noGrp="1"/>
          </p:cNvSpPr>
          <p:nvPr>
            <p:ph type="body" idx="13"/>
          </p:nvPr>
        </p:nvSpPr>
        <p:spPr>
          <a:xfrm>
            <a:off x="1838000" y="372895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4" name="Google Shape;974;p66"/>
          <p:cNvSpPr txBox="1">
            <a:spLocks noGrp="1"/>
          </p:cNvSpPr>
          <p:nvPr>
            <p:ph type="body" idx="14"/>
          </p:nvPr>
        </p:nvSpPr>
        <p:spPr>
          <a:xfrm>
            <a:off x="1838000" y="48884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5" name="Google Shape;975;p66"/>
          <p:cNvSpPr txBox="1">
            <a:spLocks noGrp="1"/>
          </p:cNvSpPr>
          <p:nvPr>
            <p:ph type="body" idx="15"/>
          </p:nvPr>
        </p:nvSpPr>
        <p:spPr>
          <a:xfrm>
            <a:off x="5462738" y="25695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6" name="Google Shape;976;p66"/>
          <p:cNvSpPr txBox="1">
            <a:spLocks noGrp="1"/>
          </p:cNvSpPr>
          <p:nvPr>
            <p:ph type="body" idx="16"/>
          </p:nvPr>
        </p:nvSpPr>
        <p:spPr>
          <a:xfrm>
            <a:off x="5462738" y="372895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7" name="Google Shape;977;p66"/>
          <p:cNvSpPr txBox="1">
            <a:spLocks noGrp="1"/>
          </p:cNvSpPr>
          <p:nvPr>
            <p:ph type="body" idx="17"/>
          </p:nvPr>
        </p:nvSpPr>
        <p:spPr>
          <a:xfrm>
            <a:off x="5462738" y="48884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8" name="Google Shape;978;p66"/>
          <p:cNvSpPr txBox="1">
            <a:spLocks noGrp="1"/>
          </p:cNvSpPr>
          <p:nvPr>
            <p:ph type="body" idx="18"/>
          </p:nvPr>
        </p:nvSpPr>
        <p:spPr>
          <a:xfrm>
            <a:off x="9087488" y="25695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79" name="Google Shape;979;p66"/>
          <p:cNvSpPr txBox="1">
            <a:spLocks noGrp="1"/>
          </p:cNvSpPr>
          <p:nvPr>
            <p:ph type="body" idx="19"/>
          </p:nvPr>
        </p:nvSpPr>
        <p:spPr>
          <a:xfrm>
            <a:off x="9087488" y="372895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980" name="Google Shape;980;p66"/>
          <p:cNvSpPr txBox="1">
            <a:spLocks noGrp="1"/>
          </p:cNvSpPr>
          <p:nvPr>
            <p:ph type="body" idx="20"/>
          </p:nvPr>
        </p:nvSpPr>
        <p:spPr>
          <a:xfrm>
            <a:off x="9087488" y="4888400"/>
            <a:ext cx="20409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highlight">
  <p:cSld name="White highlight">
    <p:bg>
      <p:bgPr>
        <a:solidFill>
          <a:schemeClr val="dk2"/>
        </a:solidFill>
        <a:effectLst/>
      </p:bgPr>
    </p:bg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67"/>
          <p:cNvSpPr>
            <a:spLocks noGrp="1"/>
          </p:cNvSpPr>
          <p:nvPr>
            <p:ph type="body" idx="1"/>
          </p:nvPr>
        </p:nvSpPr>
        <p:spPr>
          <a:xfrm>
            <a:off x="839869" y="1736725"/>
            <a:ext cx="10513500" cy="4284600"/>
          </a:xfrm>
          <a:prstGeom prst="roundRect">
            <a:avLst>
              <a:gd name="adj" fmla="val 3533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3" name="Google Shape;983;p67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984" name="Google Shape;984;p6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985" name="Google Shape;985;p6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86" name="Google Shape;986;p6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87" name="Google Shape;987;p6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88" name="Google Shape;988;p6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89" name="Google Shape;989;p6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90" name="Google Shape;990;p6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91" name="Google Shape;991;p6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92" name="Google Shape;992;p6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67"/>
          <p:cNvSpPr>
            <a:spLocks noGrp="1"/>
          </p:cNvSpPr>
          <p:nvPr>
            <p:ph type="pic" idx="2"/>
          </p:nvPr>
        </p:nvSpPr>
        <p:spPr>
          <a:xfrm>
            <a:off x="6992488" y="2928633"/>
            <a:ext cx="2907900" cy="2157600"/>
          </a:xfrm>
          <a:prstGeom prst="roundRect">
            <a:avLst>
              <a:gd name="adj" fmla="val 8067"/>
            </a:avLst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994" name="Google Shape;994;p67"/>
          <p:cNvSpPr>
            <a:spLocks noGrp="1"/>
          </p:cNvSpPr>
          <p:nvPr>
            <p:ph type="pic" idx="3"/>
          </p:nvPr>
        </p:nvSpPr>
        <p:spPr>
          <a:xfrm>
            <a:off x="2292859" y="2928633"/>
            <a:ext cx="2907900" cy="2157600"/>
          </a:xfrm>
          <a:prstGeom prst="roundRect">
            <a:avLst>
              <a:gd name="adj" fmla="val 8067"/>
            </a:avLst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995" name="Google Shape;995;p67"/>
          <p:cNvSpPr txBox="1">
            <a:spLocks noGrp="1"/>
          </p:cNvSpPr>
          <p:nvPr>
            <p:ph type="subTitle" idx="4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996" name="Google Shape;996;p67"/>
          <p:cNvSpPr txBox="1">
            <a:spLocks noGrp="1"/>
          </p:cNvSpPr>
          <p:nvPr>
            <p:ph type="subTitle" idx="5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97" name="Google Shape;997;p67"/>
          <p:cNvSpPr txBox="1">
            <a:spLocks noGrp="1"/>
          </p:cNvSpPr>
          <p:nvPr>
            <p:ph type="body" idx="6"/>
          </p:nvPr>
        </p:nvSpPr>
        <p:spPr>
          <a:xfrm>
            <a:off x="1152150" y="2050250"/>
            <a:ext cx="98889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1">
  <p:cSld name="Picture slide 1">
    <p:bg>
      <p:bgPr>
        <a:solidFill>
          <a:schemeClr val="dk2"/>
        </a:soli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8"/>
          <p:cNvSpPr>
            <a:spLocks noGrp="1"/>
          </p:cNvSpPr>
          <p:nvPr>
            <p:ph type="pic" idx="2"/>
          </p:nvPr>
        </p:nvSpPr>
        <p:spPr>
          <a:xfrm>
            <a:off x="-1" y="0"/>
            <a:ext cx="5295300" cy="6858000"/>
          </a:xfrm>
          <a:prstGeom prst="rect">
            <a:avLst/>
          </a:prstGeom>
          <a:solidFill>
            <a:schemeClr val="lt1">
              <a:alpha val="49411"/>
            </a:schemeClr>
          </a:solidFill>
          <a:ln>
            <a:noFill/>
          </a:ln>
        </p:spPr>
      </p:sp>
      <p:grpSp>
        <p:nvGrpSpPr>
          <p:cNvPr id="1000" name="Google Shape;1000;p68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001" name="Google Shape;1001;p68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2" name="Google Shape;1002;p68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3" name="Google Shape;1003;p68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4" name="Google Shape;1004;p68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5" name="Google Shape;1005;p68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6" name="Google Shape;1006;p68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07" name="Google Shape;1007;p68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08" name="Google Shape;1008;p68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68"/>
          <p:cNvSpPr txBox="1">
            <a:spLocks noGrp="1"/>
          </p:cNvSpPr>
          <p:nvPr>
            <p:ph type="subTitle" idx="1"/>
          </p:nvPr>
        </p:nvSpPr>
        <p:spPr>
          <a:xfrm>
            <a:off x="6115225" y="1246375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1010" name="Google Shape;1010;p68"/>
          <p:cNvSpPr txBox="1">
            <a:spLocks noGrp="1"/>
          </p:cNvSpPr>
          <p:nvPr>
            <p:ph type="body" idx="3"/>
          </p:nvPr>
        </p:nvSpPr>
        <p:spPr>
          <a:xfrm>
            <a:off x="6096600" y="1658200"/>
            <a:ext cx="5551500" cy="43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0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Font typeface="Didact Gothic"/>
              <a:buChar char="→"/>
              <a:defRPr sz="3500"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450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Font typeface="Didact Gothic"/>
              <a:buChar char="→"/>
              <a:defRPr sz="3500"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450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Font typeface="Didact Gothic"/>
              <a:buChar char="→"/>
              <a:defRPr sz="3500"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450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Font typeface="Didact Gothic"/>
              <a:buChar char="→"/>
              <a:defRPr sz="3500"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4508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Font typeface="Didact Gothic"/>
              <a:buChar char="→"/>
              <a:defRPr sz="3500"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349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Font typeface="Didact Gothic"/>
              <a:buChar char="•"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349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Font typeface="Didact Gothic"/>
              <a:buChar char="•"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349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Font typeface="Didact Gothic"/>
              <a:buChar char="•"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349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Font typeface="Didact Gothic"/>
              <a:buChar char="•"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2">
  <p:cSld name="Picture slide 2">
    <p:bg>
      <p:bgPr>
        <a:solidFill>
          <a:schemeClr val="dk2"/>
        </a:solidFill>
        <a:effectLst/>
      </p:bgPr>
    </p:bg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69"/>
          <p:cNvSpPr>
            <a:spLocks noGrp="1"/>
          </p:cNvSpPr>
          <p:nvPr>
            <p:ph type="pic" idx="2"/>
          </p:nvPr>
        </p:nvSpPr>
        <p:spPr>
          <a:xfrm>
            <a:off x="299649" y="299620"/>
            <a:ext cx="4696200" cy="6258900"/>
          </a:xfrm>
          <a:prstGeom prst="roundRect">
            <a:avLst>
              <a:gd name="adj" fmla="val 8067"/>
            </a:avLst>
          </a:prstGeom>
          <a:solidFill>
            <a:schemeClr val="lt1">
              <a:alpha val="49411"/>
            </a:schemeClr>
          </a:solidFill>
          <a:ln>
            <a:noFill/>
          </a:ln>
        </p:spPr>
      </p:sp>
      <p:grpSp>
        <p:nvGrpSpPr>
          <p:cNvPr id="1013" name="Google Shape;1013;p69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014" name="Google Shape;1014;p69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5" name="Google Shape;1015;p69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6" name="Google Shape;1016;p69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7" name="Google Shape;1017;p69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8" name="Google Shape;1018;p69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9" name="Google Shape;1019;p69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20" name="Google Shape;1020;p69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21" name="Google Shape;1021;p69"/>
          <p:cNvSpPr txBox="1">
            <a:spLocks noGrp="1"/>
          </p:cNvSpPr>
          <p:nvPr>
            <p:ph type="title"/>
          </p:nvPr>
        </p:nvSpPr>
        <p:spPr>
          <a:xfrm>
            <a:off x="5632049" y="1292973"/>
            <a:ext cx="57306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/>
            </a:lvl1pPr>
            <a:lvl2pPr lvl="1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22" name="Google Shape;1022;p69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69"/>
          <p:cNvSpPr txBox="1">
            <a:spLocks noGrp="1"/>
          </p:cNvSpPr>
          <p:nvPr>
            <p:ph type="subTitle" idx="1"/>
          </p:nvPr>
        </p:nvSpPr>
        <p:spPr>
          <a:xfrm>
            <a:off x="5640950" y="77580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1024" name="Google Shape;1024;p69"/>
          <p:cNvSpPr txBox="1">
            <a:spLocks noGrp="1"/>
          </p:cNvSpPr>
          <p:nvPr>
            <p:ph type="subTitle" idx="3"/>
          </p:nvPr>
        </p:nvSpPr>
        <p:spPr>
          <a:xfrm>
            <a:off x="6096600" y="2044200"/>
            <a:ext cx="52566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025" name="Google Shape;1025;p69"/>
          <p:cNvSpPr txBox="1">
            <a:spLocks noGrp="1"/>
          </p:cNvSpPr>
          <p:nvPr>
            <p:ph type="subTitle" idx="4"/>
          </p:nvPr>
        </p:nvSpPr>
        <p:spPr>
          <a:xfrm>
            <a:off x="5632050" y="2929250"/>
            <a:ext cx="57123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Inter"/>
              <a:buNone/>
              <a:defRPr sz="2100"/>
            </a:lvl9pPr>
          </a:lstStyle>
          <a:p>
            <a:endParaRPr/>
          </a:p>
        </p:txBody>
      </p:sp>
      <p:sp>
        <p:nvSpPr>
          <p:cNvPr id="1026" name="Google Shape;1026;p69"/>
          <p:cNvSpPr txBox="1">
            <a:spLocks noGrp="1"/>
          </p:cNvSpPr>
          <p:nvPr>
            <p:ph type="body" idx="5"/>
          </p:nvPr>
        </p:nvSpPr>
        <p:spPr>
          <a:xfrm>
            <a:off x="5632050" y="3584400"/>
            <a:ext cx="57123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27" name="Google Shape;1027;p69"/>
          <p:cNvSpPr txBox="1">
            <a:spLocks noGrp="1"/>
          </p:cNvSpPr>
          <p:nvPr>
            <p:ph type="body" idx="6"/>
          </p:nvPr>
        </p:nvSpPr>
        <p:spPr>
          <a:xfrm>
            <a:off x="5632050" y="4546800"/>
            <a:ext cx="57123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028" name="Google Shape;1028;p69"/>
          <p:cNvSpPr txBox="1">
            <a:spLocks noGrp="1"/>
          </p:cNvSpPr>
          <p:nvPr>
            <p:ph type="body" idx="7"/>
          </p:nvPr>
        </p:nvSpPr>
        <p:spPr>
          <a:xfrm>
            <a:off x="5632050" y="5488563"/>
            <a:ext cx="57123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1pPr>
            <a:lvl2pPr marL="914400" lvl="1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2pPr>
            <a:lvl3pPr marL="1371600" lvl="2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3pPr>
            <a:lvl4pPr marL="1828800" lvl="3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4pPr>
            <a:lvl5pPr marL="2286000" lvl="4" indent="-3238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→"/>
              <a:defRPr sz="15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3">
  <p:cSld name="Picture slide 3">
    <p:bg>
      <p:bgPr>
        <a:solidFill>
          <a:schemeClr val="dk2"/>
        </a:solidFill>
        <a:effectLst/>
      </p:bgPr>
    </p:bg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70"/>
          <p:cNvSpPr>
            <a:spLocks noGrp="1"/>
          </p:cNvSpPr>
          <p:nvPr>
            <p:ph type="pic" idx="2"/>
          </p:nvPr>
        </p:nvSpPr>
        <p:spPr>
          <a:xfrm>
            <a:off x="6639577" y="272519"/>
            <a:ext cx="5249100" cy="6312900"/>
          </a:xfrm>
          <a:prstGeom prst="roundRect">
            <a:avLst>
              <a:gd name="adj" fmla="val 8281"/>
            </a:avLst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1031" name="Google Shape;1031;p70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32" name="Google Shape;1032;p70"/>
          <p:cNvSpPr txBox="1">
            <a:spLocks noGrp="1"/>
          </p:cNvSpPr>
          <p:nvPr>
            <p:ph type="title"/>
          </p:nvPr>
        </p:nvSpPr>
        <p:spPr>
          <a:xfrm>
            <a:off x="545103" y="1866901"/>
            <a:ext cx="55515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pic>
        <p:nvPicPr>
          <p:cNvPr id="1033" name="Google Shape;1033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9650" y="303722"/>
            <a:ext cx="1293038" cy="286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4">
  <p:cSld name="Picture slide 4">
    <p:bg>
      <p:bgPr>
        <a:solidFill>
          <a:schemeClr val="lt1"/>
        </a:solidFill>
        <a:effectLst/>
      </p:bgPr>
    </p:bg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71"/>
          <p:cNvSpPr>
            <a:spLocks noGrp="1"/>
          </p:cNvSpPr>
          <p:nvPr>
            <p:ph type="pic" idx="2"/>
          </p:nvPr>
        </p:nvSpPr>
        <p:spPr>
          <a:xfrm>
            <a:off x="5484948" y="0"/>
            <a:ext cx="6708300" cy="6858000"/>
          </a:xfrm>
          <a:prstGeom prst="rect">
            <a:avLst/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1036" name="Google Shape;1036;p71"/>
          <p:cNvSpPr/>
          <p:nvPr/>
        </p:nvSpPr>
        <p:spPr>
          <a:xfrm rot="5400000">
            <a:off x="-380700" y="380700"/>
            <a:ext cx="6858000" cy="6096600"/>
          </a:xfrm>
          <a:prstGeom prst="round2SameRect">
            <a:avLst>
              <a:gd name="adj1" fmla="val 1101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7" name="Google Shape;1037;p71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38" name="Google Shape;1038;p71"/>
          <p:cNvSpPr>
            <a:spLocks noGrp="1"/>
          </p:cNvSpPr>
          <p:nvPr>
            <p:ph type="body" idx="1"/>
          </p:nvPr>
        </p:nvSpPr>
        <p:spPr>
          <a:xfrm rot="5400000">
            <a:off x="1986450" y="2747852"/>
            <a:ext cx="6858000" cy="136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w="9525" cap="flat" cmpd="sng">
            <a:solidFill>
              <a:schemeClr val="accent2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9" name="Google Shape;1039;p71"/>
          <p:cNvSpPr txBox="1">
            <a:spLocks noGrp="1"/>
          </p:cNvSpPr>
          <p:nvPr>
            <p:ph type="title"/>
          </p:nvPr>
        </p:nvSpPr>
        <p:spPr>
          <a:xfrm>
            <a:off x="600492" y="695326"/>
            <a:ext cx="4884600" cy="4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idact Gothic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4 1">
  <p:cSld name="Picture slide 4_1">
    <p:bg>
      <p:bgPr>
        <a:solidFill>
          <a:schemeClr val="lt1"/>
        </a:soli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72"/>
          <p:cNvSpPr>
            <a:spLocks noGrp="1"/>
          </p:cNvSpPr>
          <p:nvPr>
            <p:ph type="pic" idx="2"/>
          </p:nvPr>
        </p:nvSpPr>
        <p:spPr>
          <a:xfrm>
            <a:off x="5484948" y="0"/>
            <a:ext cx="6708300" cy="6858000"/>
          </a:xfrm>
          <a:prstGeom prst="rect">
            <a:avLst/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1042" name="Google Shape;1042;p72"/>
          <p:cNvSpPr/>
          <p:nvPr/>
        </p:nvSpPr>
        <p:spPr>
          <a:xfrm rot="5400000">
            <a:off x="-380700" y="380700"/>
            <a:ext cx="6858000" cy="6096600"/>
          </a:xfrm>
          <a:prstGeom prst="round2SameRect">
            <a:avLst>
              <a:gd name="adj1" fmla="val 1101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3" name="Google Shape;1043;p72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44" name="Google Shape;1044;p72"/>
          <p:cNvSpPr>
            <a:spLocks noGrp="1"/>
          </p:cNvSpPr>
          <p:nvPr>
            <p:ph type="body" idx="1"/>
          </p:nvPr>
        </p:nvSpPr>
        <p:spPr>
          <a:xfrm rot="5400000">
            <a:off x="1986450" y="2747852"/>
            <a:ext cx="6858000" cy="136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 w="9525" cap="flat" cmpd="sng">
            <a:solidFill>
              <a:schemeClr val="accent2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"/>
              <a:buNone/>
              <a:defRPr sz="100">
                <a:solidFill>
                  <a:schemeClr val="accent2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00"/>
              <a:buChar char="•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5" name="Google Shape;1045;p72"/>
          <p:cNvSpPr txBox="1">
            <a:spLocks noGrp="1"/>
          </p:cNvSpPr>
          <p:nvPr>
            <p:ph type="title"/>
          </p:nvPr>
        </p:nvSpPr>
        <p:spPr>
          <a:xfrm>
            <a:off x="600492" y="695326"/>
            <a:ext cx="4884600" cy="4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idact Gothic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5">
  <p:cSld name="Picture slide 5">
    <p:bg>
      <p:bgPr>
        <a:solidFill>
          <a:schemeClr val="lt1"/>
        </a:solidFill>
        <a:effectLst/>
      </p:bgPr>
    </p:bg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73"/>
          <p:cNvSpPr>
            <a:spLocks noGrp="1"/>
          </p:cNvSpPr>
          <p:nvPr>
            <p:ph type="pic" idx="2"/>
          </p:nvPr>
        </p:nvSpPr>
        <p:spPr>
          <a:xfrm>
            <a:off x="6096600" y="0"/>
            <a:ext cx="6096600" cy="6858000"/>
          </a:xfrm>
          <a:prstGeom prst="rect">
            <a:avLst/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1048" name="Google Shape;1048;p73"/>
          <p:cNvSpPr/>
          <p:nvPr/>
        </p:nvSpPr>
        <p:spPr>
          <a:xfrm rot="5400000">
            <a:off x="-380700" y="380700"/>
            <a:ext cx="6858000" cy="60966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9" name="Google Shape;1049;p73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50" name="Google Shape;1050;p73"/>
          <p:cNvSpPr txBox="1">
            <a:spLocks noGrp="1"/>
          </p:cNvSpPr>
          <p:nvPr>
            <p:ph type="title"/>
          </p:nvPr>
        </p:nvSpPr>
        <p:spPr>
          <a:xfrm>
            <a:off x="600492" y="695326"/>
            <a:ext cx="4884600" cy="4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idact Gothic"/>
              <a:buNone/>
              <a:defRPr sz="3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slide 6">
  <p:cSld name="Picture slide 6">
    <p:bg>
      <p:bgPr>
        <a:solidFill>
          <a:schemeClr val="dk2"/>
        </a:solidFill>
        <a:effectLst/>
      </p:bgPr>
    </p:bg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74"/>
          <p:cNvSpPr>
            <a:spLocks noGrp="1"/>
          </p:cNvSpPr>
          <p:nvPr>
            <p:ph type="pic" idx="2"/>
          </p:nvPr>
        </p:nvSpPr>
        <p:spPr>
          <a:xfrm>
            <a:off x="6936474" y="765175"/>
            <a:ext cx="3589500" cy="5327700"/>
          </a:xfrm>
          <a:prstGeom prst="rect">
            <a:avLst/>
          </a:prstGeom>
          <a:solidFill>
            <a:schemeClr val="lt1">
              <a:alpha val="49411"/>
            </a:schemeClr>
          </a:solidFill>
          <a:ln>
            <a:noFill/>
          </a:ln>
        </p:spPr>
      </p:sp>
      <p:sp>
        <p:nvSpPr>
          <p:cNvPr id="1053" name="Google Shape;1053;p74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54" name="Google Shape;1054;p74"/>
          <p:cNvSpPr txBox="1">
            <a:spLocks noGrp="1"/>
          </p:cNvSpPr>
          <p:nvPr>
            <p:ph type="title"/>
          </p:nvPr>
        </p:nvSpPr>
        <p:spPr>
          <a:xfrm>
            <a:off x="839869" y="1543050"/>
            <a:ext cx="5256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idact Gothic"/>
              <a:buNone/>
              <a:defRPr sz="3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055" name="Google Shape;1055;p74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056" name="Google Shape;1056;p74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57" name="Google Shape;1057;p74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58" name="Google Shape;1058;p74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59" name="Google Shape;1059;p74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60" name="Google Shape;1060;p74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61" name="Google Shape;1061;p74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62" name="Google Shape;1062;p74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74"/>
          <p:cNvSpPr txBox="1">
            <a:spLocks noGrp="1"/>
          </p:cNvSpPr>
          <p:nvPr>
            <p:ph type="body" idx="1"/>
          </p:nvPr>
        </p:nvSpPr>
        <p:spPr>
          <a:xfrm>
            <a:off x="839875" y="2390775"/>
            <a:ext cx="5256600" cy="3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→"/>
              <a:defRPr sz="1400"/>
            </a:lvl1pPr>
            <a:lvl2pPr marL="914400" lvl="1" indent="-3175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→"/>
              <a:defRPr sz="1400"/>
            </a:lvl2pPr>
            <a:lvl3pPr marL="1371600" lvl="2" indent="-3175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→"/>
              <a:defRPr sz="1400"/>
            </a:lvl3pPr>
            <a:lvl4pPr marL="1828800" lvl="3" indent="-3175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→"/>
              <a:defRPr sz="1400"/>
            </a:lvl4pPr>
            <a:lvl5pPr marL="2286000" lvl="4" indent="-3175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→"/>
              <a:defRPr sz="1400"/>
            </a:lvl5pPr>
            <a:lvl6pPr marL="2743200" lvl="5" indent="-2540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400"/>
              <a:buChar char="•"/>
              <a:defRPr sz="400"/>
            </a:lvl6pPr>
            <a:lvl7pPr marL="3200400" lvl="6" indent="-2540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400"/>
              <a:buChar char="•"/>
              <a:defRPr sz="400"/>
            </a:lvl7pPr>
            <a:lvl8pPr marL="3657600" lvl="7" indent="-2540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400"/>
              <a:buChar char="•"/>
              <a:defRPr sz="400"/>
            </a:lvl8pPr>
            <a:lvl9pPr marL="4114800" lvl="8" indent="-2540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400"/>
              <a:buChar char="•"/>
              <a:defRPr sz="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">
  <p:cSld name="Our Team 2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0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30"/>
          <p:cNvSpPr>
            <a:spLocks noGrp="1"/>
          </p:cNvSpPr>
          <p:nvPr>
            <p:ph type="body" idx="1"/>
          </p:nvPr>
        </p:nvSpPr>
        <p:spPr>
          <a:xfrm>
            <a:off x="5550222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30"/>
          <p:cNvSpPr>
            <a:spLocks noGrp="1"/>
          </p:cNvSpPr>
          <p:nvPr>
            <p:ph type="body" idx="2"/>
          </p:nvPr>
        </p:nvSpPr>
        <p:spPr>
          <a:xfrm>
            <a:off x="5550222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0" name="Google Shape;110;p30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11" name="Google Shape;111;p30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" name="Google Shape;112;p30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" name="Google Shape;113;p30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" name="Google Shape;114;p30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" name="Google Shape;115;p30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6" name="Google Shape;116;p30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7" name="Google Shape;117;p30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8" name="Google Shape;118;p30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0"/>
          <p:cNvSpPr>
            <a:spLocks noGrp="1"/>
          </p:cNvSpPr>
          <p:nvPr>
            <p:ph type="pic" idx="3"/>
          </p:nvPr>
        </p:nvSpPr>
        <p:spPr>
          <a:xfrm>
            <a:off x="5867260" y="1152135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20" name="Google Shape;120;p30"/>
          <p:cNvSpPr>
            <a:spLocks noGrp="1"/>
          </p:cNvSpPr>
          <p:nvPr>
            <p:ph type="pic" idx="4"/>
          </p:nvPr>
        </p:nvSpPr>
        <p:spPr>
          <a:xfrm>
            <a:off x="5867260" y="296785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21" name="Google Shape;121;p30"/>
          <p:cNvSpPr>
            <a:spLocks noGrp="1"/>
          </p:cNvSpPr>
          <p:nvPr>
            <p:ph type="body" idx="5"/>
          </p:nvPr>
        </p:nvSpPr>
        <p:spPr>
          <a:xfrm>
            <a:off x="5550222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30"/>
          <p:cNvSpPr>
            <a:spLocks noGrp="1"/>
          </p:cNvSpPr>
          <p:nvPr>
            <p:ph type="pic" idx="6"/>
          </p:nvPr>
        </p:nvSpPr>
        <p:spPr>
          <a:xfrm>
            <a:off x="5867260" y="4781491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23" name="Google Shape;123;p30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0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125" name="Google Shape;125;p30"/>
          <p:cNvSpPr txBox="1">
            <a:spLocks noGrp="1"/>
          </p:cNvSpPr>
          <p:nvPr>
            <p:ph type="subTitle" idx="8"/>
          </p:nvPr>
        </p:nvSpPr>
        <p:spPr>
          <a:xfrm>
            <a:off x="7471312" y="10452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6" name="Google Shape;126;p30"/>
          <p:cNvSpPr txBox="1">
            <a:spLocks noGrp="1"/>
          </p:cNvSpPr>
          <p:nvPr>
            <p:ph type="body" idx="9"/>
          </p:nvPr>
        </p:nvSpPr>
        <p:spPr>
          <a:xfrm>
            <a:off x="7471300" y="18091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27" name="Google Shape;127;p30"/>
          <p:cNvSpPr txBox="1">
            <a:spLocks noGrp="1"/>
          </p:cNvSpPr>
          <p:nvPr>
            <p:ph type="subTitle" idx="13"/>
          </p:nvPr>
        </p:nvSpPr>
        <p:spPr>
          <a:xfrm>
            <a:off x="7471312" y="28609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8" name="Google Shape;128;p30"/>
          <p:cNvSpPr txBox="1">
            <a:spLocks noGrp="1"/>
          </p:cNvSpPr>
          <p:nvPr>
            <p:ph type="body" idx="14"/>
          </p:nvPr>
        </p:nvSpPr>
        <p:spPr>
          <a:xfrm>
            <a:off x="7471300" y="3624875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29" name="Google Shape;129;p30"/>
          <p:cNvSpPr txBox="1">
            <a:spLocks noGrp="1"/>
          </p:cNvSpPr>
          <p:nvPr>
            <p:ph type="subTitle" idx="15"/>
          </p:nvPr>
        </p:nvSpPr>
        <p:spPr>
          <a:xfrm>
            <a:off x="7471312" y="46746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Font typeface="Didact Gothic"/>
              <a:buNone/>
              <a:defRPr sz="2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0" name="Google Shape;130;p30"/>
          <p:cNvSpPr txBox="1">
            <a:spLocks noGrp="1"/>
          </p:cNvSpPr>
          <p:nvPr>
            <p:ph type="body" idx="16"/>
          </p:nvPr>
        </p:nvSpPr>
        <p:spPr>
          <a:xfrm>
            <a:off x="7471300" y="5438500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nning">
  <p:cSld name="Planning">
    <p:bg>
      <p:bgPr>
        <a:solidFill>
          <a:schemeClr val="dk2"/>
        </a:solidFill>
        <a:effectLst/>
      </p:bgPr>
    </p:bg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75"/>
          <p:cNvSpPr>
            <a:spLocks noGrp="1"/>
          </p:cNvSpPr>
          <p:nvPr>
            <p:ph type="body" idx="1"/>
          </p:nvPr>
        </p:nvSpPr>
        <p:spPr>
          <a:xfrm>
            <a:off x="4414038" y="5579356"/>
            <a:ext cx="5926200" cy="438000"/>
          </a:xfrm>
          <a:prstGeom prst="roundRect">
            <a:avLst>
              <a:gd name="adj" fmla="val 15065"/>
            </a:avLst>
          </a:prstGeom>
          <a:solidFill>
            <a:schemeClr val="accent5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None/>
              <a:defRPr sz="16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66" name="Google Shape;1066;p75"/>
          <p:cNvSpPr>
            <a:spLocks noGrp="1"/>
          </p:cNvSpPr>
          <p:nvPr>
            <p:ph type="body" idx="2"/>
          </p:nvPr>
        </p:nvSpPr>
        <p:spPr>
          <a:xfrm>
            <a:off x="1571986" y="4064721"/>
            <a:ext cx="10321200" cy="364200"/>
          </a:xfrm>
          <a:prstGeom prst="roundRect">
            <a:avLst>
              <a:gd name="adj" fmla="val 14995"/>
            </a:avLst>
          </a:prstGeom>
          <a:solidFill>
            <a:schemeClr val="accent3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67" name="Google Shape;1067;p75"/>
          <p:cNvSpPr>
            <a:spLocks noGrp="1"/>
          </p:cNvSpPr>
          <p:nvPr>
            <p:ph type="body" idx="3"/>
          </p:nvPr>
        </p:nvSpPr>
        <p:spPr>
          <a:xfrm>
            <a:off x="298762" y="4650196"/>
            <a:ext cx="11594400" cy="707700"/>
          </a:xfrm>
          <a:prstGeom prst="roundRect">
            <a:avLst>
              <a:gd name="adj" fmla="val 7818"/>
            </a:avLst>
          </a:prstGeom>
          <a:solidFill>
            <a:schemeClr val="accen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68" name="Google Shape;1068;p75"/>
          <p:cNvSpPr>
            <a:spLocks noGrp="1"/>
          </p:cNvSpPr>
          <p:nvPr>
            <p:ph type="body" idx="4"/>
          </p:nvPr>
        </p:nvSpPr>
        <p:spPr>
          <a:xfrm>
            <a:off x="1571986" y="3268299"/>
            <a:ext cx="10321200" cy="575100"/>
          </a:xfrm>
          <a:prstGeom prst="roundRect">
            <a:avLst>
              <a:gd name="adj" fmla="val 9618"/>
            </a:avLst>
          </a:prstGeom>
          <a:solidFill>
            <a:schemeClr val="accent4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69" name="Google Shape;1069;p75"/>
          <p:cNvSpPr>
            <a:spLocks noGrp="1"/>
          </p:cNvSpPr>
          <p:nvPr>
            <p:ph type="body" idx="5"/>
          </p:nvPr>
        </p:nvSpPr>
        <p:spPr>
          <a:xfrm>
            <a:off x="1133867" y="2734745"/>
            <a:ext cx="10759200" cy="312300"/>
          </a:xfrm>
          <a:prstGeom prst="roundRect">
            <a:avLst>
              <a:gd name="adj" fmla="val 17347"/>
            </a:avLst>
          </a:prstGeom>
          <a:solidFill>
            <a:schemeClr val="accent6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0" name="Google Shape;1070;p75"/>
          <p:cNvSpPr>
            <a:spLocks noGrp="1"/>
          </p:cNvSpPr>
          <p:nvPr>
            <p:ph type="body" idx="6"/>
          </p:nvPr>
        </p:nvSpPr>
        <p:spPr>
          <a:xfrm>
            <a:off x="298761" y="2201191"/>
            <a:ext cx="11594400" cy="312300"/>
          </a:xfrm>
          <a:prstGeom prst="roundRect">
            <a:avLst>
              <a:gd name="adj" fmla="val 17347"/>
            </a:avLst>
          </a:prstGeom>
          <a:solidFill>
            <a:schemeClr val="accent2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1" name="Google Shape;1071;p75"/>
          <p:cNvSpPr>
            <a:spLocks noGrp="1"/>
          </p:cNvSpPr>
          <p:nvPr>
            <p:ph type="body" idx="7"/>
          </p:nvPr>
        </p:nvSpPr>
        <p:spPr>
          <a:xfrm>
            <a:off x="298761" y="1388683"/>
            <a:ext cx="11594400" cy="593100"/>
          </a:xfrm>
          <a:prstGeom prst="roundRect">
            <a:avLst>
              <a:gd name="adj" fmla="val 12635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2" name="Google Shape;1072;p75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73" name="Google Shape;1073;p75"/>
          <p:cNvSpPr txBox="1">
            <a:spLocks noGrp="1"/>
          </p:cNvSpPr>
          <p:nvPr>
            <p:ph type="title"/>
          </p:nvPr>
        </p:nvSpPr>
        <p:spPr>
          <a:xfrm>
            <a:off x="281015" y="646770"/>
            <a:ext cx="116124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75"/>
          <p:cNvSpPr txBox="1">
            <a:spLocks noGrp="1"/>
          </p:cNvSpPr>
          <p:nvPr>
            <p:ph type="body" idx="8"/>
          </p:nvPr>
        </p:nvSpPr>
        <p:spPr>
          <a:xfrm>
            <a:off x="637732" y="1182237"/>
            <a:ext cx="1241400" cy="1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5" name="Google Shape;1075;p75"/>
          <p:cNvSpPr txBox="1">
            <a:spLocks noGrp="1"/>
          </p:cNvSpPr>
          <p:nvPr>
            <p:ph type="body" idx="9"/>
          </p:nvPr>
        </p:nvSpPr>
        <p:spPr>
          <a:xfrm>
            <a:off x="2485627" y="1182237"/>
            <a:ext cx="1241400" cy="1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6" name="Google Shape;1076;p75"/>
          <p:cNvSpPr txBox="1">
            <a:spLocks noGrp="1"/>
          </p:cNvSpPr>
          <p:nvPr>
            <p:ph type="body" idx="13"/>
          </p:nvPr>
        </p:nvSpPr>
        <p:spPr>
          <a:xfrm>
            <a:off x="5471541" y="1182237"/>
            <a:ext cx="1241400" cy="1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7" name="Google Shape;1077;p75"/>
          <p:cNvSpPr txBox="1">
            <a:spLocks noGrp="1"/>
          </p:cNvSpPr>
          <p:nvPr>
            <p:ph type="body" idx="14"/>
          </p:nvPr>
        </p:nvSpPr>
        <p:spPr>
          <a:xfrm>
            <a:off x="9243202" y="1182237"/>
            <a:ext cx="1241400" cy="1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8" name="Google Shape;1078;p75"/>
          <p:cNvSpPr txBox="1">
            <a:spLocks noGrp="1"/>
          </p:cNvSpPr>
          <p:nvPr>
            <p:ph type="body" idx="15"/>
          </p:nvPr>
        </p:nvSpPr>
        <p:spPr>
          <a:xfrm>
            <a:off x="438353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79" name="Google Shape;1079;p75"/>
          <p:cNvSpPr txBox="1">
            <a:spLocks noGrp="1"/>
          </p:cNvSpPr>
          <p:nvPr>
            <p:ph type="body" idx="16"/>
          </p:nvPr>
        </p:nvSpPr>
        <p:spPr>
          <a:xfrm>
            <a:off x="818615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0" name="Google Shape;1080;p75"/>
          <p:cNvSpPr txBox="1">
            <a:spLocks noGrp="1"/>
          </p:cNvSpPr>
          <p:nvPr>
            <p:ph type="body" idx="17"/>
          </p:nvPr>
        </p:nvSpPr>
        <p:spPr>
          <a:xfrm>
            <a:off x="1198876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1" name="Google Shape;1081;p75"/>
          <p:cNvSpPr txBox="1">
            <a:spLocks noGrp="1"/>
          </p:cNvSpPr>
          <p:nvPr>
            <p:ph type="body" idx="18"/>
          </p:nvPr>
        </p:nvSpPr>
        <p:spPr>
          <a:xfrm>
            <a:off x="1579137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2" name="Google Shape;1082;p75"/>
          <p:cNvSpPr txBox="1">
            <a:spLocks noGrp="1"/>
          </p:cNvSpPr>
          <p:nvPr>
            <p:ph type="body" idx="19"/>
          </p:nvPr>
        </p:nvSpPr>
        <p:spPr>
          <a:xfrm>
            <a:off x="2136138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3" name="Google Shape;1083;p75"/>
          <p:cNvSpPr txBox="1">
            <a:spLocks noGrp="1"/>
          </p:cNvSpPr>
          <p:nvPr>
            <p:ph type="body" idx="20"/>
          </p:nvPr>
        </p:nvSpPr>
        <p:spPr>
          <a:xfrm>
            <a:off x="2706044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4" name="Google Shape;1084;p75"/>
          <p:cNvSpPr txBox="1">
            <a:spLocks noGrp="1"/>
          </p:cNvSpPr>
          <p:nvPr>
            <p:ph type="body" idx="21"/>
          </p:nvPr>
        </p:nvSpPr>
        <p:spPr>
          <a:xfrm>
            <a:off x="3275950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5" name="Google Shape;1085;p75"/>
          <p:cNvSpPr txBox="1">
            <a:spLocks noGrp="1"/>
          </p:cNvSpPr>
          <p:nvPr>
            <p:ph type="body" idx="22"/>
          </p:nvPr>
        </p:nvSpPr>
        <p:spPr>
          <a:xfrm>
            <a:off x="3845856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6" name="Google Shape;1086;p75"/>
          <p:cNvSpPr txBox="1">
            <a:spLocks noGrp="1"/>
          </p:cNvSpPr>
          <p:nvPr>
            <p:ph type="body" idx="23"/>
          </p:nvPr>
        </p:nvSpPr>
        <p:spPr>
          <a:xfrm>
            <a:off x="4505730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7" name="Google Shape;1087;p75"/>
          <p:cNvSpPr txBox="1">
            <a:spLocks noGrp="1"/>
          </p:cNvSpPr>
          <p:nvPr>
            <p:ph type="body" idx="24"/>
          </p:nvPr>
        </p:nvSpPr>
        <p:spPr>
          <a:xfrm>
            <a:off x="5485452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8" name="Google Shape;1088;p75"/>
          <p:cNvSpPr txBox="1">
            <a:spLocks noGrp="1"/>
          </p:cNvSpPr>
          <p:nvPr>
            <p:ph type="body" idx="25"/>
          </p:nvPr>
        </p:nvSpPr>
        <p:spPr>
          <a:xfrm>
            <a:off x="6465173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89" name="Google Shape;1089;p75"/>
          <p:cNvSpPr txBox="1">
            <a:spLocks noGrp="1"/>
          </p:cNvSpPr>
          <p:nvPr>
            <p:ph type="body" idx="26"/>
          </p:nvPr>
        </p:nvSpPr>
        <p:spPr>
          <a:xfrm>
            <a:off x="7444895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0" name="Google Shape;1090;p75"/>
          <p:cNvSpPr txBox="1">
            <a:spLocks noGrp="1"/>
          </p:cNvSpPr>
          <p:nvPr>
            <p:ph type="body" idx="27"/>
          </p:nvPr>
        </p:nvSpPr>
        <p:spPr>
          <a:xfrm>
            <a:off x="8254023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1" name="Google Shape;1091;p75"/>
          <p:cNvSpPr txBox="1">
            <a:spLocks noGrp="1"/>
          </p:cNvSpPr>
          <p:nvPr>
            <p:ph type="body" idx="28"/>
          </p:nvPr>
        </p:nvSpPr>
        <p:spPr>
          <a:xfrm>
            <a:off x="9780991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2" name="Google Shape;1092;p75"/>
          <p:cNvSpPr txBox="1">
            <a:spLocks noGrp="1"/>
          </p:cNvSpPr>
          <p:nvPr>
            <p:ph type="body" idx="29"/>
          </p:nvPr>
        </p:nvSpPr>
        <p:spPr>
          <a:xfrm>
            <a:off x="11307958" y="1594307"/>
            <a:ext cx="3072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 b="0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3" name="Google Shape;1093;p75"/>
          <p:cNvSpPr txBox="1">
            <a:spLocks noGrp="1"/>
          </p:cNvSpPr>
          <p:nvPr>
            <p:ph type="body" idx="30"/>
          </p:nvPr>
        </p:nvSpPr>
        <p:spPr>
          <a:xfrm>
            <a:off x="1133867" y="2600920"/>
            <a:ext cx="1459500" cy="1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Inter"/>
              <a:buNone/>
              <a:defRPr sz="700" b="1" cap="none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4" name="Google Shape;1094;p75"/>
          <p:cNvSpPr txBox="1">
            <a:spLocks noGrp="1"/>
          </p:cNvSpPr>
          <p:nvPr>
            <p:ph type="body" idx="31"/>
          </p:nvPr>
        </p:nvSpPr>
        <p:spPr>
          <a:xfrm>
            <a:off x="1565845" y="3135994"/>
            <a:ext cx="1459500" cy="1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Inter"/>
              <a:buNone/>
              <a:defRPr sz="700" b="1" cap="none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5" name="Google Shape;1095;p75"/>
          <p:cNvSpPr txBox="1">
            <a:spLocks noGrp="1"/>
          </p:cNvSpPr>
          <p:nvPr>
            <p:ph type="body" idx="32"/>
          </p:nvPr>
        </p:nvSpPr>
        <p:spPr>
          <a:xfrm>
            <a:off x="1565845" y="3930894"/>
            <a:ext cx="1459500" cy="1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Inter"/>
              <a:buNone/>
              <a:defRPr sz="700" b="1" cap="none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6" name="Google Shape;1096;p75"/>
          <p:cNvSpPr txBox="1">
            <a:spLocks noGrp="1"/>
          </p:cNvSpPr>
          <p:nvPr>
            <p:ph type="body" idx="33"/>
          </p:nvPr>
        </p:nvSpPr>
        <p:spPr>
          <a:xfrm>
            <a:off x="312124" y="4519230"/>
            <a:ext cx="1459500" cy="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Inter"/>
              <a:buNone/>
              <a:defRPr sz="700" b="1" cap="none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097" name="Google Shape;1097;p75"/>
          <p:cNvSpPr txBox="1">
            <a:spLocks noGrp="1"/>
          </p:cNvSpPr>
          <p:nvPr>
            <p:ph type="body" idx="34"/>
          </p:nvPr>
        </p:nvSpPr>
        <p:spPr>
          <a:xfrm>
            <a:off x="4414298" y="5448155"/>
            <a:ext cx="1459500" cy="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Inter"/>
              <a:buNone/>
              <a:defRPr sz="700" b="1" cap="none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grpSp>
        <p:nvGrpSpPr>
          <p:cNvPr id="1098" name="Google Shape;1098;p75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099" name="Google Shape;1099;p75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0" name="Google Shape;1100;p75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1" name="Google Shape;1101;p75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2" name="Google Shape;1102;p75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3" name="Google Shape;1103;p75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4" name="Google Shape;1104;p75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05" name="Google Shape;1105;p75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75"/>
          <p:cNvSpPr txBox="1">
            <a:spLocks noGrp="1"/>
          </p:cNvSpPr>
          <p:nvPr>
            <p:ph type="subTitle" idx="3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3">
  <p:cSld name="Our Team 2_3">
    <p:bg>
      <p:bgPr>
        <a:solidFill>
          <a:schemeClr val="lt1"/>
        </a:solidFill>
        <a:effectLst/>
      </p:bgPr>
    </p:bg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76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9" name="Google Shape;1109;p76"/>
          <p:cNvSpPr>
            <a:spLocks noGrp="1"/>
          </p:cNvSpPr>
          <p:nvPr>
            <p:ph type="body" idx="1"/>
          </p:nvPr>
        </p:nvSpPr>
        <p:spPr>
          <a:xfrm>
            <a:off x="5550222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10" name="Google Shape;1110;p76"/>
          <p:cNvSpPr>
            <a:spLocks noGrp="1"/>
          </p:cNvSpPr>
          <p:nvPr>
            <p:ph type="body" idx="2"/>
          </p:nvPr>
        </p:nvSpPr>
        <p:spPr>
          <a:xfrm>
            <a:off x="5550222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11" name="Google Shape;1111;p76"/>
          <p:cNvSpPr txBox="1">
            <a:spLocks noGrp="1"/>
          </p:cNvSpPr>
          <p:nvPr>
            <p:ph type="body" idx="3"/>
          </p:nvPr>
        </p:nvSpPr>
        <p:spPr>
          <a:xfrm>
            <a:off x="299648" y="234951"/>
            <a:ext cx="4110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grpSp>
        <p:nvGrpSpPr>
          <p:cNvPr id="1112" name="Google Shape;1112;p76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113" name="Google Shape;1113;p76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4" name="Google Shape;1114;p76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5" name="Google Shape;1115;p76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6" name="Google Shape;1116;p76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7" name="Google Shape;1117;p76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18" name="Google Shape;1118;p76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19" name="Google Shape;1119;p7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20" name="Google Shape;1120;p76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21" name="Google Shape;1121;p76"/>
          <p:cNvSpPr>
            <a:spLocks noGrp="1"/>
          </p:cNvSpPr>
          <p:nvPr>
            <p:ph type="pic" idx="4"/>
          </p:nvPr>
        </p:nvSpPr>
        <p:spPr>
          <a:xfrm>
            <a:off x="5867260" y="1152135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22" name="Google Shape;1122;p76"/>
          <p:cNvSpPr>
            <a:spLocks noGrp="1"/>
          </p:cNvSpPr>
          <p:nvPr>
            <p:ph type="pic" idx="5"/>
          </p:nvPr>
        </p:nvSpPr>
        <p:spPr>
          <a:xfrm>
            <a:off x="5867260" y="2967857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23" name="Google Shape;1123;p76"/>
          <p:cNvSpPr>
            <a:spLocks noGrp="1"/>
          </p:cNvSpPr>
          <p:nvPr>
            <p:ph type="body" idx="6"/>
          </p:nvPr>
        </p:nvSpPr>
        <p:spPr>
          <a:xfrm>
            <a:off x="7471310" y="1656234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24" name="Google Shape;1124;p76"/>
          <p:cNvSpPr txBox="1">
            <a:spLocks noGrp="1"/>
          </p:cNvSpPr>
          <p:nvPr>
            <p:ph type="body" idx="7"/>
          </p:nvPr>
        </p:nvSpPr>
        <p:spPr>
          <a:xfrm>
            <a:off x="7471310" y="1328434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25" name="Google Shape;1125;p76"/>
          <p:cNvSpPr>
            <a:spLocks noGrp="1"/>
          </p:cNvSpPr>
          <p:nvPr>
            <p:ph type="body" idx="8"/>
          </p:nvPr>
        </p:nvSpPr>
        <p:spPr>
          <a:xfrm>
            <a:off x="7471310" y="3446794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26" name="Google Shape;1126;p76"/>
          <p:cNvSpPr txBox="1">
            <a:spLocks noGrp="1"/>
          </p:cNvSpPr>
          <p:nvPr>
            <p:ph type="body" idx="9"/>
          </p:nvPr>
        </p:nvSpPr>
        <p:spPr>
          <a:xfrm>
            <a:off x="7471310" y="3118994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27" name="Google Shape;1127;p76"/>
          <p:cNvSpPr>
            <a:spLocks noGrp="1"/>
          </p:cNvSpPr>
          <p:nvPr>
            <p:ph type="body" idx="13"/>
          </p:nvPr>
        </p:nvSpPr>
        <p:spPr>
          <a:xfrm>
            <a:off x="5550222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28" name="Google Shape;1128;p76"/>
          <p:cNvSpPr>
            <a:spLocks noGrp="1"/>
          </p:cNvSpPr>
          <p:nvPr>
            <p:ph type="pic" idx="14"/>
          </p:nvPr>
        </p:nvSpPr>
        <p:spPr>
          <a:xfrm>
            <a:off x="5867260" y="4781491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29" name="Google Shape;1129;p76"/>
          <p:cNvSpPr>
            <a:spLocks noGrp="1"/>
          </p:cNvSpPr>
          <p:nvPr>
            <p:ph type="body" idx="15"/>
          </p:nvPr>
        </p:nvSpPr>
        <p:spPr>
          <a:xfrm>
            <a:off x="7471310" y="5262618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30" name="Google Shape;1130;p76"/>
          <p:cNvSpPr txBox="1">
            <a:spLocks noGrp="1"/>
          </p:cNvSpPr>
          <p:nvPr>
            <p:ph type="body" idx="16"/>
          </p:nvPr>
        </p:nvSpPr>
        <p:spPr>
          <a:xfrm>
            <a:off x="7471310" y="4934818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31" name="Google Shape;1131;p76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 2 4">
  <p:cSld name="Our Team 2_4">
    <p:bg>
      <p:bgPr>
        <a:solidFill>
          <a:schemeClr val="lt1"/>
        </a:solidFill>
        <a:effectLst/>
      </p:bgPr>
    </p:bg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77"/>
          <p:cNvSpPr/>
          <p:nvPr/>
        </p:nvSpPr>
        <p:spPr>
          <a:xfrm rot="-5400000" flipH="1">
            <a:off x="5022664" y="-312600"/>
            <a:ext cx="6858000" cy="7483200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4" name="Google Shape;1134;p77"/>
          <p:cNvSpPr>
            <a:spLocks noGrp="1"/>
          </p:cNvSpPr>
          <p:nvPr>
            <p:ph type="body" idx="1"/>
          </p:nvPr>
        </p:nvSpPr>
        <p:spPr>
          <a:xfrm>
            <a:off x="5550222" y="843446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35" name="Google Shape;1135;p77"/>
          <p:cNvSpPr>
            <a:spLocks noGrp="1"/>
          </p:cNvSpPr>
          <p:nvPr>
            <p:ph type="body" idx="2"/>
          </p:nvPr>
        </p:nvSpPr>
        <p:spPr>
          <a:xfrm>
            <a:off x="5550222" y="2659168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36" name="Google Shape;1136;p77"/>
          <p:cNvSpPr txBox="1">
            <a:spLocks noGrp="1"/>
          </p:cNvSpPr>
          <p:nvPr>
            <p:ph type="body" idx="3"/>
          </p:nvPr>
        </p:nvSpPr>
        <p:spPr>
          <a:xfrm>
            <a:off x="299648" y="234951"/>
            <a:ext cx="4110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/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grpSp>
        <p:nvGrpSpPr>
          <p:cNvPr id="1137" name="Google Shape;1137;p77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138" name="Google Shape;1138;p77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39" name="Google Shape;1139;p77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0" name="Google Shape;1140;p77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1" name="Google Shape;1141;p77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2" name="Google Shape;1142;p77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3" name="Google Shape;1143;p77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44" name="Google Shape;1144;p7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45" name="Google Shape;1145;p77"/>
          <p:cNvSpPr txBox="1">
            <a:spLocks noGrp="1"/>
          </p:cNvSpPr>
          <p:nvPr>
            <p:ph type="title"/>
          </p:nvPr>
        </p:nvSpPr>
        <p:spPr>
          <a:xfrm>
            <a:off x="964661" y="1371600"/>
            <a:ext cx="3173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146" name="Google Shape;1146;p77"/>
          <p:cNvSpPr>
            <a:spLocks noGrp="1"/>
          </p:cNvSpPr>
          <p:nvPr>
            <p:ph type="pic" idx="4"/>
          </p:nvPr>
        </p:nvSpPr>
        <p:spPr>
          <a:xfrm>
            <a:off x="5867260" y="1152135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47" name="Google Shape;1147;p77"/>
          <p:cNvSpPr>
            <a:spLocks noGrp="1"/>
          </p:cNvSpPr>
          <p:nvPr>
            <p:ph type="pic" idx="5"/>
          </p:nvPr>
        </p:nvSpPr>
        <p:spPr>
          <a:xfrm>
            <a:off x="5867260" y="2967857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48" name="Google Shape;1148;p77"/>
          <p:cNvSpPr>
            <a:spLocks noGrp="1"/>
          </p:cNvSpPr>
          <p:nvPr>
            <p:ph type="body" idx="6"/>
          </p:nvPr>
        </p:nvSpPr>
        <p:spPr>
          <a:xfrm>
            <a:off x="7471310" y="1656234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49" name="Google Shape;1149;p77"/>
          <p:cNvSpPr txBox="1">
            <a:spLocks noGrp="1"/>
          </p:cNvSpPr>
          <p:nvPr>
            <p:ph type="body" idx="7"/>
          </p:nvPr>
        </p:nvSpPr>
        <p:spPr>
          <a:xfrm>
            <a:off x="7471310" y="1328434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0" name="Google Shape;1150;p77"/>
          <p:cNvSpPr>
            <a:spLocks noGrp="1"/>
          </p:cNvSpPr>
          <p:nvPr>
            <p:ph type="body" idx="8"/>
          </p:nvPr>
        </p:nvSpPr>
        <p:spPr>
          <a:xfrm>
            <a:off x="7471310" y="3446794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1" name="Google Shape;1151;p77"/>
          <p:cNvSpPr txBox="1">
            <a:spLocks noGrp="1"/>
          </p:cNvSpPr>
          <p:nvPr>
            <p:ph type="body" idx="9"/>
          </p:nvPr>
        </p:nvSpPr>
        <p:spPr>
          <a:xfrm>
            <a:off x="7471310" y="3118994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2" name="Google Shape;1152;p77"/>
          <p:cNvSpPr>
            <a:spLocks noGrp="1"/>
          </p:cNvSpPr>
          <p:nvPr>
            <p:ph type="body" idx="13"/>
          </p:nvPr>
        </p:nvSpPr>
        <p:spPr>
          <a:xfrm>
            <a:off x="5550222" y="4472802"/>
            <a:ext cx="5797500" cy="15408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3" name="Google Shape;1153;p77"/>
          <p:cNvSpPr>
            <a:spLocks noGrp="1"/>
          </p:cNvSpPr>
          <p:nvPr>
            <p:ph type="pic" idx="14"/>
          </p:nvPr>
        </p:nvSpPr>
        <p:spPr>
          <a:xfrm>
            <a:off x="5867260" y="4781491"/>
            <a:ext cx="923100" cy="9231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sp>
      <p:sp>
        <p:nvSpPr>
          <p:cNvPr id="1154" name="Google Shape;1154;p77"/>
          <p:cNvSpPr>
            <a:spLocks noGrp="1"/>
          </p:cNvSpPr>
          <p:nvPr>
            <p:ph type="body" idx="15"/>
          </p:nvPr>
        </p:nvSpPr>
        <p:spPr>
          <a:xfrm>
            <a:off x="7471310" y="5262618"/>
            <a:ext cx="2866200" cy="274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46800" anchor="t" anchorCtr="0">
            <a:noAutofit/>
          </a:bodyPr>
          <a:lstStyle>
            <a:lvl1pPr marL="457200" lvl="0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5" name="Google Shape;1155;p77"/>
          <p:cNvSpPr txBox="1">
            <a:spLocks noGrp="1"/>
          </p:cNvSpPr>
          <p:nvPr>
            <p:ph type="body" idx="16"/>
          </p:nvPr>
        </p:nvSpPr>
        <p:spPr>
          <a:xfrm>
            <a:off x="7471310" y="4934818"/>
            <a:ext cx="28662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156" name="Google Shape;1156;p77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art 2">
  <p:cSld name="Agenda Part 2">
    <p:bg>
      <p:bgPr>
        <a:solidFill>
          <a:schemeClr val="accent4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1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33" name="Google Shape;133;p31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34" name="Google Shape;134;p31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5" name="Google Shape;135;p31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6" name="Google Shape;136;p31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7" name="Google Shape;137;p31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8" name="Google Shape;138;p31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9" name="Google Shape;139;p31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Didact Gothic"/>
              <a:buNone/>
              <a:defRPr sz="11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1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1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subTitle" idx="7"/>
          </p:nvPr>
        </p:nvSpPr>
        <p:spPr>
          <a:xfrm>
            <a:off x="125720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subTitle" idx="8"/>
          </p:nvPr>
        </p:nvSpPr>
        <p:spPr>
          <a:xfrm>
            <a:off x="57647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subTitle" idx="9"/>
          </p:nvPr>
        </p:nvSpPr>
        <p:spPr>
          <a:xfrm>
            <a:off x="4982225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subTitle" idx="13"/>
          </p:nvPr>
        </p:nvSpPr>
        <p:spPr>
          <a:xfrm>
            <a:off x="4301500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4"/>
          </p:nvPr>
        </p:nvSpPr>
        <p:spPr>
          <a:xfrm>
            <a:off x="8707250" y="56625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ubTitle" idx="15"/>
          </p:nvPr>
        </p:nvSpPr>
        <p:spPr>
          <a:xfrm>
            <a:off x="8026525" y="56625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cess 1">
  <p:cSld name="Process 1">
    <p:bg>
      <p:bgPr>
        <a:solidFill>
          <a:schemeClr val="dk2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>
            <a:spLocks noGrp="1"/>
          </p:cNvSpPr>
          <p:nvPr>
            <p:ph type="body" idx="1"/>
          </p:nvPr>
        </p:nvSpPr>
        <p:spPr>
          <a:xfrm>
            <a:off x="2823644" y="1731804"/>
            <a:ext cx="2197200" cy="828000"/>
          </a:xfrm>
          <a:prstGeom prst="chevron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32"/>
          <p:cNvSpPr>
            <a:spLocks noGrp="1"/>
          </p:cNvSpPr>
          <p:nvPr>
            <p:ph type="body" idx="2"/>
          </p:nvPr>
        </p:nvSpPr>
        <p:spPr>
          <a:xfrm>
            <a:off x="7180223" y="1731804"/>
            <a:ext cx="2197200" cy="828000"/>
          </a:xfrm>
          <a:prstGeom prst="chevron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32"/>
          <p:cNvSpPr>
            <a:spLocks noGrp="1"/>
          </p:cNvSpPr>
          <p:nvPr>
            <p:ph type="body" idx="3"/>
          </p:nvPr>
        </p:nvSpPr>
        <p:spPr>
          <a:xfrm>
            <a:off x="4995747" y="1731804"/>
            <a:ext cx="2197200" cy="828000"/>
          </a:xfrm>
          <a:prstGeom prst="chevron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>
            <a:spLocks noGrp="1"/>
          </p:cNvSpPr>
          <p:nvPr>
            <p:ph type="body" idx="4"/>
          </p:nvPr>
        </p:nvSpPr>
        <p:spPr>
          <a:xfrm>
            <a:off x="299420" y="1736725"/>
            <a:ext cx="2197200" cy="2934300"/>
          </a:xfrm>
          <a:prstGeom prst="roundRect">
            <a:avLst>
              <a:gd name="adj" fmla="val 86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60" name="Google Shape;160;p32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61" name="Google Shape;161;p32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67" name="Google Shape;167;p32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8" name="Google Shape;168;p32"/>
          <p:cNvSpPr>
            <a:spLocks noGrp="1"/>
          </p:cNvSpPr>
          <p:nvPr>
            <p:ph type="body" idx="5"/>
          </p:nvPr>
        </p:nvSpPr>
        <p:spPr>
          <a:xfrm>
            <a:off x="2823644" y="4339275"/>
            <a:ext cx="1863600" cy="1682100"/>
          </a:xfrm>
          <a:prstGeom prst="roundRect">
            <a:avLst>
              <a:gd name="adj" fmla="val 869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144000" rIns="10800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>
            <a:spLocks noGrp="1"/>
          </p:cNvSpPr>
          <p:nvPr>
            <p:ph type="body" idx="6"/>
          </p:nvPr>
        </p:nvSpPr>
        <p:spPr>
          <a:xfrm>
            <a:off x="484465" y="1929236"/>
            <a:ext cx="975000" cy="3237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18000" rIns="72000" bIns="180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32"/>
          <p:cNvSpPr>
            <a:spLocks noGrp="1"/>
          </p:cNvSpPr>
          <p:nvPr>
            <p:ph type="body" idx="7"/>
          </p:nvPr>
        </p:nvSpPr>
        <p:spPr>
          <a:xfrm>
            <a:off x="9704443" y="1736725"/>
            <a:ext cx="2197200" cy="2934300"/>
          </a:xfrm>
          <a:prstGeom prst="roundRect">
            <a:avLst>
              <a:gd name="adj" fmla="val 869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32"/>
          <p:cNvSpPr>
            <a:spLocks noGrp="1"/>
          </p:cNvSpPr>
          <p:nvPr>
            <p:ph type="body" idx="8"/>
          </p:nvPr>
        </p:nvSpPr>
        <p:spPr>
          <a:xfrm>
            <a:off x="9889487" y="1929236"/>
            <a:ext cx="975000" cy="3237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18000" rIns="72000" bIns="180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32"/>
          <p:cNvSpPr>
            <a:spLocks noGrp="1"/>
          </p:cNvSpPr>
          <p:nvPr>
            <p:ph type="body" idx="9"/>
          </p:nvPr>
        </p:nvSpPr>
        <p:spPr>
          <a:xfrm>
            <a:off x="5164827" y="4339275"/>
            <a:ext cx="1863600" cy="1682100"/>
          </a:xfrm>
          <a:prstGeom prst="roundRect">
            <a:avLst>
              <a:gd name="adj" fmla="val 869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144000" rIns="10800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>
            <a:spLocks noGrp="1"/>
          </p:cNvSpPr>
          <p:nvPr>
            <p:ph type="body" idx="13"/>
          </p:nvPr>
        </p:nvSpPr>
        <p:spPr>
          <a:xfrm>
            <a:off x="7500948" y="4339275"/>
            <a:ext cx="1863600" cy="1682100"/>
          </a:xfrm>
          <a:prstGeom prst="roundRect">
            <a:avLst>
              <a:gd name="adj" fmla="val 869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144000" rIns="10800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6pPr>
            <a:lvl7pPr marL="3200400" lvl="6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7pPr>
            <a:lvl8pPr marL="3657600" lvl="7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8pPr>
            <a:lvl9pPr marL="4114800" lvl="8" indent="-2349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2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4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176" name="Google Shape;176;p32"/>
          <p:cNvSpPr txBox="1">
            <a:spLocks noGrp="1"/>
          </p:cNvSpPr>
          <p:nvPr>
            <p:ph type="subTitle" idx="15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Didact Gothic"/>
              <a:buNone/>
              <a:defRPr sz="9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"/>
              <a:buFont typeface="Didact Gothic"/>
              <a:buNone/>
              <a:defRPr sz="3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77" name="Google Shape;177;p32"/>
          <p:cNvSpPr txBox="1">
            <a:spLocks noGrp="1"/>
          </p:cNvSpPr>
          <p:nvPr>
            <p:ph type="body" idx="16"/>
          </p:nvPr>
        </p:nvSpPr>
        <p:spPr>
          <a:xfrm>
            <a:off x="3025694" y="4530675"/>
            <a:ext cx="1459500" cy="12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32"/>
          <p:cNvSpPr txBox="1">
            <a:spLocks noGrp="1"/>
          </p:cNvSpPr>
          <p:nvPr>
            <p:ph type="body" idx="17"/>
          </p:nvPr>
        </p:nvSpPr>
        <p:spPr>
          <a:xfrm>
            <a:off x="5370781" y="4530675"/>
            <a:ext cx="1459500" cy="12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18"/>
          </p:nvPr>
        </p:nvSpPr>
        <p:spPr>
          <a:xfrm>
            <a:off x="7708056" y="4530675"/>
            <a:ext cx="1459500" cy="12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9"/>
          </p:nvPr>
        </p:nvSpPr>
        <p:spPr>
          <a:xfrm>
            <a:off x="891675" y="2492525"/>
            <a:ext cx="1459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5pPr>
            <a:lvl6pPr marL="2743200" lvl="5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6pPr>
            <a:lvl7pPr marL="3200400" lvl="6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7pPr>
            <a:lvl8pPr marL="3657600" lvl="7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8pPr>
            <a:lvl9pPr marL="4114800" lvl="8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9pPr>
          </a:lstStyle>
          <a:p>
            <a:endParaRPr/>
          </a:p>
        </p:txBody>
      </p:sp>
      <p:sp>
        <p:nvSpPr>
          <p:cNvPr id="181" name="Google Shape;181;p32"/>
          <p:cNvSpPr txBox="1">
            <a:spLocks noGrp="1"/>
          </p:cNvSpPr>
          <p:nvPr>
            <p:ph type="body" idx="20"/>
          </p:nvPr>
        </p:nvSpPr>
        <p:spPr>
          <a:xfrm>
            <a:off x="891675" y="3206963"/>
            <a:ext cx="1459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5pPr>
            <a:lvl6pPr marL="2743200" lvl="5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6pPr>
            <a:lvl7pPr marL="3200400" lvl="6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7pPr>
            <a:lvl8pPr marL="3657600" lvl="7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8pPr>
            <a:lvl9pPr marL="4114800" lvl="8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9pPr>
          </a:lstStyle>
          <a:p>
            <a:endParaRPr/>
          </a:p>
        </p:txBody>
      </p:sp>
      <p:sp>
        <p:nvSpPr>
          <p:cNvPr id="182" name="Google Shape;182;p32"/>
          <p:cNvSpPr txBox="1">
            <a:spLocks noGrp="1"/>
          </p:cNvSpPr>
          <p:nvPr>
            <p:ph type="body" idx="21"/>
          </p:nvPr>
        </p:nvSpPr>
        <p:spPr>
          <a:xfrm>
            <a:off x="891675" y="3921413"/>
            <a:ext cx="14595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b="1"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 b="1"/>
            </a:lvl5pPr>
            <a:lvl6pPr marL="2743200" lvl="5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6pPr>
            <a:lvl7pPr marL="3200400" lvl="6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7pPr>
            <a:lvl8pPr marL="3657600" lvl="7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8pPr>
            <a:lvl9pPr marL="4114800" lvl="8" indent="-2349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"/>
              <a:buFont typeface="Inter"/>
              <a:buChar char="•"/>
              <a:defRPr b="1"/>
            </a:lvl9pPr>
          </a:lstStyle>
          <a:p>
            <a:endParaRPr/>
          </a:p>
        </p:txBody>
      </p:sp>
      <p:sp>
        <p:nvSpPr>
          <p:cNvPr id="183" name="Google Shape;183;p32"/>
          <p:cNvSpPr txBox="1">
            <a:spLocks noGrp="1"/>
          </p:cNvSpPr>
          <p:nvPr>
            <p:ph type="body" idx="22"/>
          </p:nvPr>
        </p:nvSpPr>
        <p:spPr>
          <a:xfrm>
            <a:off x="2799650" y="2957025"/>
            <a:ext cx="18636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body" idx="23"/>
          </p:nvPr>
        </p:nvSpPr>
        <p:spPr>
          <a:xfrm>
            <a:off x="4977937" y="2957025"/>
            <a:ext cx="18636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85" name="Google Shape;185;p32"/>
          <p:cNvSpPr txBox="1">
            <a:spLocks noGrp="1"/>
          </p:cNvSpPr>
          <p:nvPr>
            <p:ph type="body" idx="24"/>
          </p:nvPr>
        </p:nvSpPr>
        <p:spPr>
          <a:xfrm>
            <a:off x="7156212" y="2957025"/>
            <a:ext cx="18636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186" name="Google Shape;186;p32"/>
          <p:cNvSpPr txBox="1">
            <a:spLocks noGrp="1"/>
          </p:cNvSpPr>
          <p:nvPr>
            <p:ph type="body" idx="25"/>
          </p:nvPr>
        </p:nvSpPr>
        <p:spPr>
          <a:xfrm>
            <a:off x="9889471" y="2661950"/>
            <a:ext cx="1863600" cy="1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30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2pPr>
            <a:lvl3pPr marL="1371600" lvl="2" indent="-30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3pPr>
            <a:lvl4pPr marL="1828800" lvl="3" indent="-30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4pPr>
            <a:lvl5pPr marL="2286000" lvl="4" indent="-304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5pPr>
            <a:lvl6pPr marL="2743200" lvl="5" indent="-2413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3">
  <p:cSld name="Text slide 3">
    <p:bg>
      <p:bgPr>
        <a:solidFill>
          <a:schemeClr val="dk2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>
            <a:spLocks noGrp="1"/>
          </p:cNvSpPr>
          <p:nvPr>
            <p:ph type="body" idx="1"/>
          </p:nvPr>
        </p:nvSpPr>
        <p:spPr>
          <a:xfrm>
            <a:off x="839870" y="22301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33"/>
          <p:cNvSpPr txBox="1">
            <a:spLocks noGrp="1"/>
          </p:cNvSpPr>
          <p:nvPr>
            <p:ph type="body" idx="2"/>
          </p:nvPr>
        </p:nvSpPr>
        <p:spPr>
          <a:xfrm>
            <a:off x="5135306" y="22301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grpSp>
        <p:nvGrpSpPr>
          <p:cNvPr id="190" name="Google Shape;190;p33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191" name="Google Shape;191;p33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97" name="Google Shape;197;p33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1309179" flipH="1">
            <a:off x="8433227" y="-1377354"/>
            <a:ext cx="4620720" cy="462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252019" y="473092"/>
            <a:ext cx="58155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3"/>
          <p:cNvSpPr txBox="1">
            <a:spLocks noGrp="1"/>
          </p:cNvSpPr>
          <p:nvPr>
            <p:ph type="body" idx="3"/>
          </p:nvPr>
        </p:nvSpPr>
        <p:spPr>
          <a:xfrm>
            <a:off x="839870" y="32288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body" idx="4"/>
          </p:nvPr>
        </p:nvSpPr>
        <p:spPr>
          <a:xfrm>
            <a:off x="5135306" y="32288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33"/>
          <p:cNvSpPr txBox="1">
            <a:spLocks noGrp="1"/>
          </p:cNvSpPr>
          <p:nvPr>
            <p:ph type="body" idx="5"/>
          </p:nvPr>
        </p:nvSpPr>
        <p:spPr>
          <a:xfrm>
            <a:off x="839870" y="4311470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body" idx="6"/>
          </p:nvPr>
        </p:nvSpPr>
        <p:spPr>
          <a:xfrm>
            <a:off x="5135306" y="4311470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body" idx="7"/>
          </p:nvPr>
        </p:nvSpPr>
        <p:spPr>
          <a:xfrm>
            <a:off x="839870" y="5448946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body" idx="8"/>
          </p:nvPr>
        </p:nvSpPr>
        <p:spPr>
          <a:xfrm>
            <a:off x="5135306" y="5448946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  <a:latin typeface="Inter ExtraLight"/>
                <a:ea typeface="Inter ExtraLight"/>
                <a:cs typeface="Inter ExtraLight"/>
                <a:sym typeface="Inter ExtraLight"/>
              </a:defRPr>
            </a:lvl1pPr>
            <a:lvl2pPr marL="914400" lvl="1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None/>
              <a:defRPr>
                <a:solidFill>
                  <a:schemeClr val="lt1"/>
                </a:solidFill>
              </a:defRPr>
            </a:lvl5pPr>
            <a:lvl6pPr marL="2743200" lvl="5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33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3"/>
          <p:cNvSpPr txBox="1">
            <a:spLocks noGrp="1"/>
          </p:cNvSpPr>
          <p:nvPr>
            <p:ph type="subTitle" idx="9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13"/>
          </p:nvPr>
        </p:nvSpPr>
        <p:spPr>
          <a:xfrm>
            <a:off x="2129550" y="22301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body" idx="14"/>
          </p:nvPr>
        </p:nvSpPr>
        <p:spPr>
          <a:xfrm>
            <a:off x="6424975" y="22301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body" idx="15"/>
          </p:nvPr>
        </p:nvSpPr>
        <p:spPr>
          <a:xfrm>
            <a:off x="2129550" y="32288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body" idx="16"/>
          </p:nvPr>
        </p:nvSpPr>
        <p:spPr>
          <a:xfrm>
            <a:off x="6424975" y="32288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body" idx="17"/>
          </p:nvPr>
        </p:nvSpPr>
        <p:spPr>
          <a:xfrm>
            <a:off x="2129550" y="43114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body" idx="18"/>
          </p:nvPr>
        </p:nvSpPr>
        <p:spPr>
          <a:xfrm>
            <a:off x="6424975" y="43114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33"/>
          <p:cNvSpPr txBox="1">
            <a:spLocks noGrp="1"/>
          </p:cNvSpPr>
          <p:nvPr>
            <p:ph type="body" idx="19"/>
          </p:nvPr>
        </p:nvSpPr>
        <p:spPr>
          <a:xfrm>
            <a:off x="2129550" y="5448950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20"/>
          </p:nvPr>
        </p:nvSpPr>
        <p:spPr>
          <a:xfrm>
            <a:off x="6424975" y="5448950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1pPr>
            <a:lvl2pPr marL="914400" lvl="1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6pPr>
            <a:lvl7pPr marL="3200400" lvl="6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7pPr>
            <a:lvl8pPr marL="3657600" lvl="7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8pPr>
            <a:lvl9pPr marL="4114800" lvl="8" indent="-23495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5">
  <p:cSld name="Text slide 5"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/>
          <p:nvPr/>
        </p:nvSpPr>
        <p:spPr>
          <a:xfrm flipH="1">
            <a:off x="64" y="0"/>
            <a:ext cx="4710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50" tIns="45700" rIns="914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839870" y="2004060"/>
            <a:ext cx="34506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idact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34"/>
          <p:cNvGrpSpPr/>
          <p:nvPr/>
        </p:nvGrpSpPr>
        <p:grpSpPr>
          <a:xfrm>
            <a:off x="11648099" y="272519"/>
            <a:ext cx="245452" cy="242128"/>
            <a:chOff x="266542" y="6326171"/>
            <a:chExt cx="245428" cy="242128"/>
          </a:xfrm>
        </p:grpSpPr>
        <p:sp>
          <p:nvSpPr>
            <p:cNvPr id="220" name="Google Shape;220;p34"/>
            <p:cNvSpPr/>
            <p:nvPr/>
          </p:nvSpPr>
          <p:spPr>
            <a:xfrm>
              <a:off x="26654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70" y="58"/>
                  </a:moveTo>
                  <a:cubicBezTo>
                    <a:pt x="59" y="69"/>
                    <a:pt x="59" y="69"/>
                    <a:pt x="59" y="6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7" y="0"/>
                    <a:pt x="12" y="0"/>
                    <a:pt x="15" y="4"/>
                  </a:cubicBezTo>
                  <a:lnTo>
                    <a:pt x="70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26654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59" y="0"/>
                  </a:moveTo>
                  <a:cubicBezTo>
                    <a:pt x="70" y="11"/>
                    <a:pt x="70" y="11"/>
                    <a:pt x="70" y="11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2" y="69"/>
                    <a:pt x="7" y="69"/>
                    <a:pt x="3" y="66"/>
                  </a:cubicBezTo>
                  <a:cubicBezTo>
                    <a:pt x="0" y="63"/>
                    <a:pt x="0" y="57"/>
                    <a:pt x="3" y="54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400472" y="6458781"/>
              <a:ext cx="111498" cy="10951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0" y="11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70" y="57"/>
                    <a:pt x="70" y="62"/>
                    <a:pt x="67" y="66"/>
                  </a:cubicBezTo>
                  <a:cubicBezTo>
                    <a:pt x="63" y="69"/>
                    <a:pt x="58" y="69"/>
                    <a:pt x="55" y="66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400472" y="6326171"/>
              <a:ext cx="111498" cy="110178"/>
            </a:xfrm>
            <a:custGeom>
              <a:avLst/>
              <a:gdLst/>
              <a:ahLst/>
              <a:cxnLst/>
              <a:rect l="l" t="t" r="r" b="b"/>
              <a:pathLst>
                <a:path w="70" h="69" extrusionOk="0">
                  <a:moveTo>
                    <a:pt x="11" y="69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8" y="0"/>
                    <a:pt x="63" y="0"/>
                    <a:pt x="67" y="3"/>
                  </a:cubicBezTo>
                  <a:cubicBezTo>
                    <a:pt x="70" y="7"/>
                    <a:pt x="70" y="12"/>
                    <a:pt x="67" y="15"/>
                  </a:cubicBezTo>
                  <a:lnTo>
                    <a:pt x="11" y="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374741" y="6433050"/>
              <a:ext cx="29029" cy="28369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5" y="3"/>
                  </a:moveTo>
                  <a:cubicBezTo>
                    <a:pt x="18" y="6"/>
                    <a:pt x="18" y="12"/>
                    <a:pt x="15" y="15"/>
                  </a:cubicBezTo>
                  <a:cubicBezTo>
                    <a:pt x="11" y="18"/>
                    <a:pt x="6" y="18"/>
                    <a:pt x="3" y="15"/>
                  </a:cubicBezTo>
                  <a:cubicBezTo>
                    <a:pt x="0" y="12"/>
                    <a:pt x="0" y="6"/>
                    <a:pt x="3" y="3"/>
                  </a:cubicBezTo>
                  <a:cubicBezTo>
                    <a:pt x="6" y="0"/>
                    <a:pt x="11" y="0"/>
                    <a:pt x="15" y="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280397" y="6340685"/>
              <a:ext cx="217059" cy="213099"/>
            </a:xfrm>
            <a:custGeom>
              <a:avLst/>
              <a:gdLst/>
              <a:ahLst/>
              <a:cxnLst/>
              <a:rect l="l" t="t" r="r" b="b"/>
              <a:pathLst>
                <a:path w="136" h="134" extrusionOk="0">
                  <a:moveTo>
                    <a:pt x="68" y="16"/>
                  </a:moveTo>
                  <a:cubicBezTo>
                    <a:pt x="40" y="16"/>
                    <a:pt x="17" y="39"/>
                    <a:pt x="17" y="67"/>
                  </a:cubicBezTo>
                  <a:cubicBezTo>
                    <a:pt x="17" y="95"/>
                    <a:pt x="40" y="118"/>
                    <a:pt x="68" y="118"/>
                  </a:cubicBezTo>
                  <a:cubicBezTo>
                    <a:pt x="97" y="118"/>
                    <a:pt x="120" y="95"/>
                    <a:pt x="120" y="67"/>
                  </a:cubicBezTo>
                  <a:cubicBezTo>
                    <a:pt x="120" y="39"/>
                    <a:pt x="97" y="16"/>
                    <a:pt x="68" y="16"/>
                  </a:cubicBezTo>
                  <a:moveTo>
                    <a:pt x="68" y="134"/>
                  </a:moveTo>
                  <a:cubicBezTo>
                    <a:pt x="31" y="134"/>
                    <a:pt x="0" y="104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6" y="0"/>
                    <a:pt x="136" y="30"/>
                    <a:pt x="136" y="67"/>
                  </a:cubicBezTo>
                  <a:cubicBezTo>
                    <a:pt x="136" y="104"/>
                    <a:pt x="106" y="134"/>
                    <a:pt x="68" y="134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50" tIns="45700" rIns="914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endParaRPr sz="19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26" name="Google Shape;226;p34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7" name="Google Shape;227;p34"/>
          <p:cNvSpPr txBox="1"/>
          <p:nvPr/>
        </p:nvSpPr>
        <p:spPr>
          <a:xfrm>
            <a:off x="6919006" y="6430323"/>
            <a:ext cx="49698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fr" sz="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 information: do not share without written permission from Owkin, Inc.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4"/>
          <p:cNvSpPr txBox="1">
            <a:spLocks noGrp="1"/>
          </p:cNvSpPr>
          <p:nvPr>
            <p:ph type="body" idx="1"/>
          </p:nvPr>
        </p:nvSpPr>
        <p:spPr>
          <a:xfrm>
            <a:off x="5646975" y="571500"/>
            <a:ext cx="5140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229" name="Google Shape;229;p34"/>
          <p:cNvSpPr txBox="1">
            <a:spLocks noGrp="1"/>
          </p:cNvSpPr>
          <p:nvPr>
            <p:ph type="body" idx="2"/>
          </p:nvPr>
        </p:nvSpPr>
        <p:spPr>
          <a:xfrm>
            <a:off x="5646975" y="2857500"/>
            <a:ext cx="5140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230" name="Google Shape;230;p34"/>
          <p:cNvSpPr txBox="1">
            <a:spLocks noGrp="1"/>
          </p:cNvSpPr>
          <p:nvPr>
            <p:ph type="body" idx="3"/>
          </p:nvPr>
        </p:nvSpPr>
        <p:spPr>
          <a:xfrm>
            <a:off x="5646975" y="5143500"/>
            <a:ext cx="5140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Char char="→"/>
              <a:defRPr sz="1200"/>
            </a:lvl1pPr>
            <a:lvl2pPr marL="914400" lvl="1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2pPr>
            <a:lvl3pPr marL="1371600" lvl="2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/>
            </a:lvl3pPr>
            <a:lvl4pPr marL="1828800" lvl="3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4pPr>
            <a:lvl5pPr marL="2286000" lvl="4" indent="-29845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Char char="→"/>
              <a:defRPr sz="1100"/>
            </a:lvl5pPr>
            <a:lvl6pPr marL="2743200" lvl="5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6pPr>
            <a:lvl7pPr marL="3200400" lvl="6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7pPr>
            <a:lvl8pPr marL="3657600" lvl="7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8pPr>
            <a:lvl9pPr marL="4114800" lvl="8" indent="-241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"/>
              <a:buChar char="•"/>
              <a:defRPr sz="200"/>
            </a:lvl9pPr>
          </a:lstStyle>
          <a:p>
            <a:endParaRPr/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4"/>
          </p:nvPr>
        </p:nvSpPr>
        <p:spPr>
          <a:xfrm>
            <a:off x="1231350" y="3873000"/>
            <a:ext cx="3059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None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idact Gothic"/>
              <a:buNone/>
              <a:defRPr sz="1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idact Gothic"/>
              <a:buNone/>
              <a:defRPr sz="10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Font typeface="Didact Gothic"/>
              <a:buNone/>
              <a:defRPr sz="4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Font typeface="Didact Gothic"/>
              <a:buNone/>
              <a:defRPr sz="4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Font typeface="Didact Gothic"/>
              <a:buNone/>
              <a:defRPr sz="4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"/>
              <a:buFont typeface="Didact Gothic"/>
              <a:buNone/>
              <a:defRPr sz="4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5"/>
          <p:cNvSpPr txBox="1">
            <a:spLocks noGrp="1"/>
          </p:cNvSpPr>
          <p:nvPr>
            <p:ph type="body" idx="1"/>
          </p:nvPr>
        </p:nvSpPr>
        <p:spPr>
          <a:xfrm>
            <a:off x="838282" y="1739900"/>
            <a:ext cx="10516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8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98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98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98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984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→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34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Char char="•"/>
              <a:defRPr sz="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34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Char char="•"/>
              <a:defRPr sz="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34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Char char="•"/>
              <a:defRPr sz="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34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Char char="•"/>
              <a:defRPr sz="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" name="Google Shape;8;p25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78"/>
          <p:cNvSpPr txBox="1">
            <a:spLocks noGrp="1"/>
          </p:cNvSpPr>
          <p:nvPr>
            <p:ph type="title"/>
          </p:nvPr>
        </p:nvSpPr>
        <p:spPr>
          <a:xfrm>
            <a:off x="415641" y="593367"/>
            <a:ext cx="113619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9" name="Google Shape;1159;p78"/>
          <p:cNvSpPr txBox="1">
            <a:spLocks noGrp="1"/>
          </p:cNvSpPr>
          <p:nvPr>
            <p:ph type="body" idx="1"/>
          </p:nvPr>
        </p:nvSpPr>
        <p:spPr>
          <a:xfrm>
            <a:off x="415641" y="1536633"/>
            <a:ext cx="1136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0" name="Google Shape;1160;p78"/>
          <p:cNvSpPr txBox="1">
            <a:spLocks noGrp="1"/>
          </p:cNvSpPr>
          <p:nvPr>
            <p:ph type="sldNum" idx="12"/>
          </p:nvPr>
        </p:nvSpPr>
        <p:spPr>
          <a:xfrm>
            <a:off x="11297722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"/>
          <p:cNvSpPr>
            <a:spLocks noGrp="1"/>
          </p:cNvSpPr>
          <p:nvPr>
            <p:ph type="body" idx="1"/>
          </p:nvPr>
        </p:nvSpPr>
        <p:spPr>
          <a:xfrm>
            <a:off x="10178868" y="306100"/>
            <a:ext cx="1714500" cy="3201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52025" tIns="28800" rIns="252025" bIns="28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fr"/>
              <a:t>Lazar Milicevic</a:t>
            </a:r>
            <a:endParaRPr/>
          </a:p>
        </p:txBody>
      </p:sp>
      <p:sp>
        <p:nvSpPr>
          <p:cNvPr id="1167" name="Google Shape;1167;p1"/>
          <p:cNvSpPr txBox="1">
            <a:spLocks noGrp="1"/>
          </p:cNvSpPr>
          <p:nvPr>
            <p:ph type="title"/>
          </p:nvPr>
        </p:nvSpPr>
        <p:spPr>
          <a:xfrm>
            <a:off x="847501" y="1913504"/>
            <a:ext cx="8625300" cy="2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Didact Gothic"/>
              <a:buNone/>
            </a:pPr>
            <a:r>
              <a:rPr lang="fr" sz="5100"/>
              <a:t>Customer success </a:t>
            </a:r>
            <a:endParaRPr sz="51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Didact Gothic"/>
              <a:buNone/>
            </a:pPr>
            <a:r>
              <a:rPr lang="fr" sz="5000"/>
              <a:t>Monthly support report</a:t>
            </a:r>
            <a:endParaRPr sz="3700"/>
          </a:p>
        </p:txBody>
      </p:sp>
      <p:pic>
        <p:nvPicPr>
          <p:cNvPr id="1168" name="Google Shape;116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7021470" y="1848769"/>
            <a:ext cx="4318649" cy="4318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9" name="Google Shape;1169;p1"/>
          <p:cNvGrpSpPr/>
          <p:nvPr/>
        </p:nvGrpSpPr>
        <p:grpSpPr>
          <a:xfrm>
            <a:off x="847493" y="3879413"/>
            <a:ext cx="424068" cy="578319"/>
            <a:chOff x="977900" y="4403724"/>
            <a:chExt cx="424026" cy="578319"/>
          </a:xfrm>
        </p:grpSpPr>
        <p:sp>
          <p:nvSpPr>
            <p:cNvPr id="1170" name="Google Shape;1170;p1"/>
            <p:cNvSpPr/>
            <p:nvPr/>
          </p:nvSpPr>
          <p:spPr>
            <a:xfrm>
              <a:off x="977900" y="4403724"/>
              <a:ext cx="420052" cy="469646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Inter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71" name="Google Shape;1171;p1"/>
            <p:cNvSpPr/>
            <p:nvPr/>
          </p:nvSpPr>
          <p:spPr>
            <a:xfrm rot="5400000">
              <a:off x="1239998" y="482011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Inter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72" name="Google Shape;1172;p1"/>
          <p:cNvSpPr txBox="1"/>
          <p:nvPr/>
        </p:nvSpPr>
        <p:spPr>
          <a:xfrm>
            <a:off x="1524125" y="4246900"/>
            <a:ext cx="5398500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fr" b="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Key metrics, achievements, roadmap &amp; next steps</a:t>
            </a:r>
            <a:endParaRPr b="0" i="0" u="none" strike="noStrike" cap="none" dirty="0">
              <a:solidFill>
                <a:srgbClr val="000000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dirty="0">
                <a:latin typeface="Didact Gothic" panose="020B0604020202020204" charset="0"/>
                <a:ea typeface="Inter"/>
                <a:cs typeface="Inter"/>
                <a:sym typeface="Inter"/>
              </a:rPr>
              <a:t>September</a:t>
            </a:r>
            <a:r>
              <a:rPr lang="fr" dirty="0">
                <a:latin typeface="Didact Gothic" panose="020B0604020202020204" charset="0"/>
                <a:ea typeface="Inter"/>
                <a:cs typeface="Inter"/>
                <a:sym typeface="Inter"/>
              </a:rPr>
              <a:t> </a:t>
            </a:r>
            <a:r>
              <a:rPr lang="fr" b="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2025</a:t>
            </a:r>
            <a:endParaRPr b="0" i="0" u="none" strike="noStrike" cap="none" dirty="0">
              <a:solidFill>
                <a:srgbClr val="000000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9"/>
          <p:cNvSpPr txBox="1">
            <a:spLocks noGrp="1"/>
          </p:cNvSpPr>
          <p:nvPr>
            <p:ph type="title"/>
          </p:nvPr>
        </p:nvSpPr>
        <p:spPr>
          <a:xfrm>
            <a:off x="281024" y="646775"/>
            <a:ext cx="71487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Trend in topics received compared with previous month</a:t>
            </a:r>
            <a:endParaRPr/>
          </a:p>
        </p:txBody>
      </p:sp>
      <p:sp>
        <p:nvSpPr>
          <p:cNvPr id="1404" name="Google Shape;1404;p9"/>
          <p:cNvSpPr>
            <a:spLocks noGrp="1"/>
          </p:cNvSpPr>
          <p:nvPr>
            <p:ph type="body" idx="3"/>
          </p:nvPr>
        </p:nvSpPr>
        <p:spPr>
          <a:xfrm>
            <a:off x="4888745" y="2612355"/>
            <a:ext cx="2845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SageMaker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Issues</a:t>
            </a:r>
          </a:p>
        </p:txBody>
      </p:sp>
      <p:sp>
        <p:nvSpPr>
          <p:cNvPr id="1405" name="Google Shape;1405;p9"/>
          <p:cNvSpPr>
            <a:spLocks noGrp="1"/>
          </p:cNvSpPr>
          <p:nvPr>
            <p:ph type="body" idx="7"/>
          </p:nvPr>
        </p:nvSpPr>
        <p:spPr>
          <a:xfrm>
            <a:off x="4888745" y="2029700"/>
            <a:ext cx="28458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Other</a:t>
            </a:r>
          </a:p>
        </p:txBody>
      </p:sp>
      <p:sp>
        <p:nvSpPr>
          <p:cNvPr id="1406" name="Google Shape;1406;p9"/>
          <p:cNvSpPr>
            <a:spLocks noGrp="1"/>
          </p:cNvSpPr>
          <p:nvPr>
            <p:ph type="body" idx="31"/>
          </p:nvPr>
        </p:nvSpPr>
        <p:spPr>
          <a:xfrm>
            <a:off x="7855125" y="1435075"/>
            <a:ext cx="12747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 dirty="0">
                <a:latin typeface="Inter"/>
                <a:ea typeface="Inter"/>
                <a:cs typeface="Inter"/>
                <a:sym typeface="Inter"/>
              </a:rPr>
              <a:t>August</a:t>
            </a:r>
            <a:endParaRPr lang="en-US"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07" name="Google Shape;1407;p9"/>
          <p:cNvSpPr>
            <a:spLocks noGrp="1"/>
          </p:cNvSpPr>
          <p:nvPr>
            <p:ph type="body" idx="6"/>
          </p:nvPr>
        </p:nvSpPr>
        <p:spPr>
          <a:xfrm>
            <a:off x="4875900" y="3190073"/>
            <a:ext cx="2845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Create a new </a:t>
            </a: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Abstra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Project</a:t>
            </a:r>
          </a:p>
        </p:txBody>
      </p:sp>
      <p:sp>
        <p:nvSpPr>
          <p:cNvPr id="1408" name="Google Shape;1408;p9"/>
          <p:cNvSpPr>
            <a:spLocks noGrp="1"/>
          </p:cNvSpPr>
          <p:nvPr>
            <p:ph type="body" idx="7"/>
          </p:nvPr>
        </p:nvSpPr>
        <p:spPr>
          <a:xfrm>
            <a:off x="4872070" y="4400885"/>
            <a:ext cx="2845800" cy="56163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Allowing CI to access </a:t>
            </a: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codeartifact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package registry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09" name="Google Shape;1409;p9"/>
          <p:cNvSpPr>
            <a:spLocks noGrp="1"/>
          </p:cNvSpPr>
          <p:nvPr>
            <p:ph type="body" idx="6"/>
          </p:nvPr>
        </p:nvSpPr>
        <p:spPr>
          <a:xfrm>
            <a:off x="4872070" y="3733261"/>
            <a:ext cx="2845800" cy="56163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 algn="r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Workspace::Workspace is not starting</a:t>
            </a:r>
          </a:p>
        </p:txBody>
      </p:sp>
      <p:sp>
        <p:nvSpPr>
          <p:cNvPr id="1410" name="Google Shape;1410;p9"/>
          <p:cNvSpPr>
            <a:spLocks noGrp="1"/>
          </p:cNvSpPr>
          <p:nvPr>
            <p:ph type="body" idx="3"/>
          </p:nvPr>
        </p:nvSpPr>
        <p:spPr>
          <a:xfrm>
            <a:off x="7868083" y="2627855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9</a:t>
            </a:r>
          </a:p>
        </p:txBody>
      </p:sp>
      <p:sp>
        <p:nvSpPr>
          <p:cNvPr id="1411" name="Google Shape;1411;p9"/>
          <p:cNvSpPr>
            <a:spLocks noGrp="1"/>
          </p:cNvSpPr>
          <p:nvPr>
            <p:ph type="body" idx="7"/>
          </p:nvPr>
        </p:nvSpPr>
        <p:spPr>
          <a:xfrm>
            <a:off x="7868083" y="2048049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lang="fr" sz="1200" dirty="0"/>
          </a:p>
        </p:txBody>
      </p:sp>
      <p:sp>
        <p:nvSpPr>
          <p:cNvPr id="1412" name="Google Shape;1412;p9"/>
          <p:cNvSpPr>
            <a:spLocks noGrp="1"/>
          </p:cNvSpPr>
          <p:nvPr>
            <p:ph type="body" idx="6"/>
          </p:nvPr>
        </p:nvSpPr>
        <p:spPr>
          <a:xfrm>
            <a:off x="7862444" y="320275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</a:p>
        </p:txBody>
      </p:sp>
      <p:sp>
        <p:nvSpPr>
          <p:cNvPr id="1413" name="Google Shape;1413;p9"/>
          <p:cNvSpPr>
            <a:spLocks noGrp="1"/>
          </p:cNvSpPr>
          <p:nvPr>
            <p:ph type="body" idx="7"/>
          </p:nvPr>
        </p:nvSpPr>
        <p:spPr>
          <a:xfrm>
            <a:off x="7860763" y="440527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</a:p>
        </p:txBody>
      </p:sp>
      <p:sp>
        <p:nvSpPr>
          <p:cNvPr id="1414" name="Google Shape;1414;p9"/>
          <p:cNvSpPr>
            <a:spLocks noGrp="1"/>
          </p:cNvSpPr>
          <p:nvPr>
            <p:ph type="body" idx="6"/>
          </p:nvPr>
        </p:nvSpPr>
        <p:spPr>
          <a:xfrm>
            <a:off x="7855125" y="3779576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</a:p>
        </p:txBody>
      </p:sp>
      <p:sp>
        <p:nvSpPr>
          <p:cNvPr id="1415" name="Google Shape;1415;p9"/>
          <p:cNvSpPr>
            <a:spLocks noGrp="1"/>
          </p:cNvSpPr>
          <p:nvPr>
            <p:ph type="body" idx="31"/>
          </p:nvPr>
        </p:nvSpPr>
        <p:spPr>
          <a:xfrm>
            <a:off x="9265200" y="1435177"/>
            <a:ext cx="1249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dirty="0">
                <a:latin typeface="Inter"/>
                <a:ea typeface="Inter"/>
                <a:cs typeface="Inter"/>
                <a:sym typeface="Inter"/>
              </a:rPr>
              <a:t>September</a:t>
            </a:r>
            <a:endParaRPr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6" name="Google Shape;1416;p9"/>
          <p:cNvSpPr>
            <a:spLocks noGrp="1"/>
          </p:cNvSpPr>
          <p:nvPr>
            <p:ph type="body" idx="3"/>
          </p:nvPr>
        </p:nvSpPr>
        <p:spPr>
          <a:xfrm>
            <a:off x="9278164" y="2627855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7" name="Google Shape;1417;p9"/>
          <p:cNvSpPr>
            <a:spLocks noGrp="1"/>
          </p:cNvSpPr>
          <p:nvPr>
            <p:ph type="body" idx="7"/>
          </p:nvPr>
        </p:nvSpPr>
        <p:spPr>
          <a:xfrm>
            <a:off x="9278164" y="2048049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dirty="0"/>
          </a:p>
        </p:txBody>
      </p:sp>
      <p:sp>
        <p:nvSpPr>
          <p:cNvPr id="1418" name="Google Shape;1418;p9"/>
          <p:cNvSpPr>
            <a:spLocks noGrp="1"/>
          </p:cNvSpPr>
          <p:nvPr>
            <p:ph type="body" idx="6"/>
          </p:nvPr>
        </p:nvSpPr>
        <p:spPr>
          <a:xfrm>
            <a:off x="9272525" y="320275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9" name="Google Shape;1419;p9"/>
          <p:cNvSpPr>
            <a:spLocks noGrp="1"/>
          </p:cNvSpPr>
          <p:nvPr>
            <p:ph type="body" idx="7"/>
          </p:nvPr>
        </p:nvSpPr>
        <p:spPr>
          <a:xfrm>
            <a:off x="9270844" y="440527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0" name="Google Shape;1420;p9"/>
          <p:cNvSpPr>
            <a:spLocks noGrp="1"/>
          </p:cNvSpPr>
          <p:nvPr>
            <p:ph type="body" idx="6"/>
          </p:nvPr>
        </p:nvSpPr>
        <p:spPr>
          <a:xfrm>
            <a:off x="9265206" y="3779576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1" name="Google Shape;1421;p9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</p:txBody>
      </p:sp>
      <p:sp>
        <p:nvSpPr>
          <p:cNvPr id="1422" name="Google Shape;1422;p9"/>
          <p:cNvSpPr txBox="1"/>
          <p:nvPr/>
        </p:nvSpPr>
        <p:spPr>
          <a:xfrm>
            <a:off x="207450" y="1867200"/>
            <a:ext cx="4410300" cy="4467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September ticket trends showed a sharp rise in several technical topics, driven by increased developer activity and higher environment troubleshooting demand compared to August. </a:t>
            </a:r>
            <a:r>
              <a:rPr lang="en-US" sz="1100" i="0" u="none" strike="noStrike" cap="none" dirty="0" err="1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SageMaker</a:t>
            </a: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remained the most frequent category, while </a:t>
            </a:r>
            <a:r>
              <a:rPr lang="en-US" sz="1100" i="0" u="none" strike="noStrike" cap="none" dirty="0" err="1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CodeArtifact</a:t>
            </a: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and project-creation requests grew significantly.</a:t>
            </a: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100" i="0" u="none" strike="noStrike" cap="none" dirty="0">
              <a:solidFill>
                <a:schemeClr val="dk1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● “Other” requests grew by +500%, reflecting a spike in miscellaneous and internal tool support cases.</a:t>
            </a: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100" dirty="0">
              <a:solidFill>
                <a:schemeClr val="dk1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● </a:t>
            </a:r>
            <a:r>
              <a:rPr lang="en-US" sz="1100" i="0" u="none" strike="noStrike" cap="none" dirty="0" err="1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SageMaker</a:t>
            </a: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Issues increased by +11.1%, confirming continued demand for environment setup and training support.</a:t>
            </a: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100" dirty="0">
              <a:solidFill>
                <a:schemeClr val="dk1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● New </a:t>
            </a:r>
            <a:r>
              <a:rPr lang="en-US" sz="1100" i="0" u="none" strike="noStrike" cap="none" dirty="0" err="1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Abstra</a:t>
            </a: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Project requests rose by +400%, indicating renewed onboarding activity and project creation across user teams.</a:t>
            </a: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100" dirty="0">
              <a:solidFill>
                <a:schemeClr val="dk1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● Workspace-related tickets decreased by −14.3%, showing a moderate drop in environment startup issues after recent platform stabilizations.</a:t>
            </a: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100" dirty="0">
              <a:solidFill>
                <a:schemeClr val="dk1"/>
              </a:solidFill>
              <a:latin typeface="Didact Gothic" panose="020B0604020202020204" charset="0"/>
              <a:ea typeface="Inter"/>
              <a:cs typeface="Inter"/>
              <a:sym typeface="Inter"/>
            </a:endParaRPr>
          </a:p>
          <a:p>
            <a:pPr marL="1587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● </a:t>
            </a:r>
            <a:r>
              <a:rPr lang="en-US" sz="1100" i="0" u="none" strike="noStrike" cap="none" dirty="0" err="1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CodeArtifact</a:t>
            </a:r>
            <a:r>
              <a:rPr lang="en-US" sz="1100" i="0" u="none" strike="noStrike" cap="none" dirty="0">
                <a:solidFill>
                  <a:schemeClr val="dk1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CI access requests surged by +700%, marking a strong return of developer-pipeline configuration activity compared to August.</a:t>
            </a:r>
          </a:p>
        </p:txBody>
      </p:sp>
      <p:grpSp>
        <p:nvGrpSpPr>
          <p:cNvPr id="1423" name="Google Shape;1423;p9"/>
          <p:cNvGrpSpPr/>
          <p:nvPr/>
        </p:nvGrpSpPr>
        <p:grpSpPr>
          <a:xfrm>
            <a:off x="357668" y="1358278"/>
            <a:ext cx="330226" cy="274936"/>
            <a:chOff x="5516145" y="1880536"/>
            <a:chExt cx="579854" cy="482767"/>
          </a:xfrm>
        </p:grpSpPr>
        <p:sp>
          <p:nvSpPr>
            <p:cNvPr id="1424" name="Google Shape;1424;p9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25" name="Google Shape;1425;p9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426" name="Google Shape;1426;p9"/>
          <p:cNvSpPr txBox="1"/>
          <p:nvPr/>
        </p:nvSpPr>
        <p:spPr>
          <a:xfrm>
            <a:off x="823270" y="1462363"/>
            <a:ext cx="4048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Highest changes in number of tickets received per topic</a:t>
            </a:r>
            <a:endParaRPr sz="1200" b="0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27" name="Google Shape;1427;p9"/>
          <p:cNvSpPr>
            <a:spLocks noGrp="1"/>
          </p:cNvSpPr>
          <p:nvPr>
            <p:ph type="body" idx="31"/>
          </p:nvPr>
        </p:nvSpPr>
        <p:spPr>
          <a:xfrm>
            <a:off x="10688275" y="1435177"/>
            <a:ext cx="1249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Change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8" name="Google Shape;1428;p9"/>
          <p:cNvSpPr>
            <a:spLocks noGrp="1"/>
          </p:cNvSpPr>
          <p:nvPr>
            <p:ph type="body" idx="3"/>
          </p:nvPr>
        </p:nvSpPr>
        <p:spPr>
          <a:xfrm>
            <a:off x="10701239" y="2627855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+11.11 %</a:t>
            </a:r>
            <a:endParaRPr sz="12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9" name="Google Shape;1429;p9"/>
          <p:cNvSpPr>
            <a:spLocks noGrp="1"/>
          </p:cNvSpPr>
          <p:nvPr>
            <p:ph type="body" idx="7"/>
          </p:nvPr>
        </p:nvSpPr>
        <p:spPr>
          <a:xfrm>
            <a:off x="10701239" y="2048049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+500.00 %</a:t>
            </a:r>
          </a:p>
        </p:txBody>
      </p:sp>
      <p:sp>
        <p:nvSpPr>
          <p:cNvPr id="1430" name="Google Shape;1430;p9"/>
          <p:cNvSpPr>
            <a:spLocks noGrp="1"/>
          </p:cNvSpPr>
          <p:nvPr>
            <p:ph type="body" idx="6"/>
          </p:nvPr>
        </p:nvSpPr>
        <p:spPr>
          <a:xfrm>
            <a:off x="10695600" y="320275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+400.00 %</a:t>
            </a:r>
          </a:p>
        </p:txBody>
      </p:sp>
      <p:sp>
        <p:nvSpPr>
          <p:cNvPr id="1431" name="Google Shape;1431;p9"/>
          <p:cNvSpPr>
            <a:spLocks noGrp="1"/>
          </p:cNvSpPr>
          <p:nvPr>
            <p:ph type="body" idx="7"/>
          </p:nvPr>
        </p:nvSpPr>
        <p:spPr>
          <a:xfrm>
            <a:off x="10693919" y="4405271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700.0%</a:t>
            </a:r>
          </a:p>
        </p:txBody>
      </p:sp>
      <p:sp>
        <p:nvSpPr>
          <p:cNvPr id="1432" name="Google Shape;1432;p9"/>
          <p:cNvSpPr>
            <a:spLocks noGrp="1"/>
          </p:cNvSpPr>
          <p:nvPr>
            <p:ph type="body" idx="6"/>
          </p:nvPr>
        </p:nvSpPr>
        <p:spPr>
          <a:xfrm>
            <a:off x="10688281" y="3779576"/>
            <a:ext cx="1249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−14.29 %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10"/>
          <p:cNvSpPr txBox="1">
            <a:spLocks noGrp="1"/>
          </p:cNvSpPr>
          <p:nvPr>
            <p:ph type="title"/>
          </p:nvPr>
        </p:nvSpPr>
        <p:spPr>
          <a:xfrm>
            <a:off x="281275" y="640025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Tickets per squad</a:t>
            </a:r>
            <a:endParaRPr/>
          </a:p>
        </p:txBody>
      </p:sp>
      <p:sp>
        <p:nvSpPr>
          <p:cNvPr id="1439" name="Google Shape;1439;p10"/>
          <p:cNvSpPr txBox="1"/>
          <p:nvPr/>
        </p:nvSpPr>
        <p:spPr>
          <a:xfrm>
            <a:off x="529912" y="1728589"/>
            <a:ext cx="4176300" cy="4755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Owkin K Support processed 22 tickets, remaining the most active squad and managing the majority of day-to-day operational and signup-related requests.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Research Platform squad handled 39 tickets, showing a slight decrease from August (41) but still leading in experimentation workflows and advanced tooling support.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L1 Support processed 18 tickets, continuing to play a pivotal role in triaging and onboarding new users while maintaining quick turnaround and consistent first-line coverage.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Infrastructure Platform handled 16 tickets, reflecting a steady rise from August (13) and sustained demand for AWS configuration and internal environment management.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Data Infrastructure managed 7 tickets and Data Content 8 tickets, addressing onboarding and data-pipeline configuration topics.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Biopharma Product squad processed 1 ticket, while </a:t>
            </a:r>
            <a:r>
              <a:rPr lang="en-US" sz="1100" dirty="0" err="1">
                <a:latin typeface="Didact Gothic" panose="020B0604020202020204" charset="0"/>
                <a:ea typeface="Inter" panose="020B0604020202020204" charset="0"/>
              </a:rPr>
              <a:t>DatOps</a:t>
            </a: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 handled 3, both representing low but specialized support activity.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Security and Solution Architecture squads each managed 1 ticket, confirming their continued involvement in niche technical and access-control requests.</a:t>
            </a:r>
          </a:p>
        </p:txBody>
      </p:sp>
      <p:sp>
        <p:nvSpPr>
          <p:cNvPr id="1440" name="Google Shape;1440;p10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grpSp>
        <p:nvGrpSpPr>
          <p:cNvPr id="1441" name="Google Shape;1441;p10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442" name="Google Shape;1442;p10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43" name="Google Shape;1443;p10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444" name="Google Shape;1444;p10"/>
          <p:cNvSpPr txBox="1"/>
          <p:nvPr/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Month-over-Month (MoM) Overview for ticket counts per squad</a:t>
            </a:r>
            <a:endParaRPr sz="1200" b="0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1445" name="Google Shape;1445;p1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4882392" y="1728589"/>
            <a:ext cx="6777545" cy="4247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11"/>
          <p:cNvSpPr txBox="1">
            <a:spLocks noGrp="1"/>
          </p:cNvSpPr>
          <p:nvPr>
            <p:ph type="title"/>
          </p:nvPr>
        </p:nvSpPr>
        <p:spPr>
          <a:xfrm>
            <a:off x="281024" y="646775"/>
            <a:ext cx="71487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 dirty="0"/>
              <a:t>Help Center article views - August 2025</a:t>
            </a:r>
            <a:endParaRPr dirty="0"/>
          </a:p>
        </p:txBody>
      </p:sp>
      <p:sp>
        <p:nvSpPr>
          <p:cNvPr id="1452" name="Google Shape;1452;p11"/>
          <p:cNvSpPr>
            <a:spLocks noGrp="1"/>
          </p:cNvSpPr>
          <p:nvPr>
            <p:ph type="body" idx="3"/>
          </p:nvPr>
        </p:nvSpPr>
        <p:spPr>
          <a:xfrm>
            <a:off x="694480" y="4106256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200" dirty="0">
                <a:latin typeface="Inter"/>
                <a:ea typeface="Inter"/>
                <a:cs typeface="Inter"/>
                <a:sym typeface="Inter"/>
              </a:rPr>
              <a:t>Owkin K User Guide: </a:t>
            </a:r>
            <a:r>
              <a:rPr lang="fr-FR" sz="1200" dirty="0" err="1">
                <a:latin typeface="Inter"/>
                <a:ea typeface="Inter"/>
                <a:cs typeface="Inter"/>
                <a:sym typeface="Inter"/>
              </a:rPr>
              <a:t>Available</a:t>
            </a:r>
            <a:r>
              <a:rPr lang="fr-FR" sz="1200" dirty="0">
                <a:latin typeface="Inter"/>
                <a:ea typeface="Inter"/>
                <a:cs typeface="Inter"/>
                <a:sym typeface="Inter"/>
              </a:rPr>
              <a:t> plots</a:t>
            </a:r>
          </a:p>
        </p:txBody>
      </p:sp>
      <p:sp>
        <p:nvSpPr>
          <p:cNvPr id="1453" name="Google Shape;1453;p11"/>
          <p:cNvSpPr>
            <a:spLocks noGrp="1"/>
          </p:cNvSpPr>
          <p:nvPr>
            <p:ph type="body" idx="7"/>
          </p:nvPr>
        </p:nvSpPr>
        <p:spPr>
          <a:xfrm>
            <a:off x="694480" y="3523602"/>
            <a:ext cx="36672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Owkin K User Guide: Getting started</a:t>
            </a:r>
          </a:p>
        </p:txBody>
      </p:sp>
      <p:sp>
        <p:nvSpPr>
          <p:cNvPr id="1454" name="Google Shape;1454;p11"/>
          <p:cNvSpPr>
            <a:spLocks noGrp="1"/>
          </p:cNvSpPr>
          <p:nvPr>
            <p:ph type="body" idx="31"/>
          </p:nvPr>
        </p:nvSpPr>
        <p:spPr>
          <a:xfrm>
            <a:off x="694455" y="2892302"/>
            <a:ext cx="3667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dirty="0">
                <a:latin typeface="Inter"/>
                <a:ea typeface="Inter"/>
                <a:cs typeface="Inter"/>
                <a:sym typeface="Inter"/>
              </a:rPr>
              <a:t>Article</a:t>
            </a:r>
            <a:endParaRPr sz="11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55" name="Google Shape;1455;p11"/>
          <p:cNvSpPr>
            <a:spLocks noGrp="1"/>
          </p:cNvSpPr>
          <p:nvPr>
            <p:ph type="body" idx="6"/>
          </p:nvPr>
        </p:nvSpPr>
        <p:spPr>
          <a:xfrm>
            <a:off x="694480" y="4683975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What is the list of public and private datasets available in Owkin K Navigator?</a:t>
            </a:r>
          </a:p>
        </p:txBody>
      </p:sp>
      <p:sp>
        <p:nvSpPr>
          <p:cNvPr id="1456" name="Google Shape;1456;p11"/>
          <p:cNvSpPr>
            <a:spLocks noGrp="1"/>
          </p:cNvSpPr>
          <p:nvPr>
            <p:ph type="body" idx="7"/>
          </p:nvPr>
        </p:nvSpPr>
        <p:spPr>
          <a:xfrm>
            <a:off x="694480" y="5271563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Owkin K User Guide – Available data</a:t>
            </a:r>
          </a:p>
        </p:txBody>
      </p:sp>
      <p:sp>
        <p:nvSpPr>
          <p:cNvPr id="1457" name="Google Shape;1457;p11"/>
          <p:cNvSpPr>
            <a:spLocks noGrp="1"/>
          </p:cNvSpPr>
          <p:nvPr>
            <p:ph type="body" idx="3"/>
          </p:nvPr>
        </p:nvSpPr>
        <p:spPr>
          <a:xfrm>
            <a:off x="4525347" y="4121756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83</a:t>
            </a:r>
          </a:p>
        </p:txBody>
      </p:sp>
      <p:sp>
        <p:nvSpPr>
          <p:cNvPr id="1458" name="Google Shape;1458;p11"/>
          <p:cNvSpPr>
            <a:spLocks noGrp="1"/>
          </p:cNvSpPr>
          <p:nvPr>
            <p:ph type="body" idx="7"/>
          </p:nvPr>
        </p:nvSpPr>
        <p:spPr>
          <a:xfrm>
            <a:off x="4527011" y="3541951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149</a:t>
            </a:r>
          </a:p>
        </p:txBody>
      </p:sp>
      <p:sp>
        <p:nvSpPr>
          <p:cNvPr id="1459" name="Google Shape;1459;p11"/>
          <p:cNvSpPr>
            <a:spLocks noGrp="1"/>
          </p:cNvSpPr>
          <p:nvPr>
            <p:ph type="body" idx="6"/>
          </p:nvPr>
        </p:nvSpPr>
        <p:spPr>
          <a:xfrm>
            <a:off x="4523683" y="4696652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30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"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0" name="Google Shape;1460;p11"/>
          <p:cNvSpPr>
            <a:spLocks noGrp="1"/>
          </p:cNvSpPr>
          <p:nvPr>
            <p:ph type="body" idx="7"/>
          </p:nvPr>
        </p:nvSpPr>
        <p:spPr>
          <a:xfrm>
            <a:off x="4522019" y="5275947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28</a:t>
            </a:r>
          </a:p>
        </p:txBody>
      </p:sp>
      <p:sp>
        <p:nvSpPr>
          <p:cNvPr id="1461" name="Google Shape;1461;p11"/>
          <p:cNvSpPr>
            <a:spLocks noGrp="1"/>
          </p:cNvSpPr>
          <p:nvPr>
            <p:ph type="body" idx="31"/>
          </p:nvPr>
        </p:nvSpPr>
        <p:spPr>
          <a:xfrm>
            <a:off x="4528675" y="2892302"/>
            <a:ext cx="802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>
                <a:latin typeface="Inter"/>
                <a:ea typeface="Inter"/>
                <a:cs typeface="Inter"/>
                <a:sym typeface="Inter"/>
              </a:rPr>
              <a:t>Views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2" name="Google Shape;1462;p11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</p:txBody>
      </p:sp>
      <p:grpSp>
        <p:nvGrpSpPr>
          <p:cNvPr id="1463" name="Google Shape;1463;p11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464" name="Google Shape;1464;p11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65" name="Google Shape;1465;p11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466" name="Google Shape;1466;p11"/>
          <p:cNvSpPr txBox="1"/>
          <p:nvPr/>
        </p:nvSpPr>
        <p:spPr>
          <a:xfrm>
            <a:off x="839875" y="1145375"/>
            <a:ext cx="42519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Most viewed help center articles in the month</a:t>
            </a:r>
            <a:endParaRPr sz="1200" b="1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67" name="Google Shape;1467;p11"/>
          <p:cNvSpPr txBox="1"/>
          <p:nvPr/>
        </p:nvSpPr>
        <p:spPr>
          <a:xfrm>
            <a:off x="588850" y="1749450"/>
            <a:ext cx="4410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0" i="0" u="none" strike="noStrike" cap="none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Top articles viewed this month:</a:t>
            </a:r>
            <a:endParaRPr sz="1100" b="0" i="0" u="none" strike="noStrike" cap="none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Google Shape;1452;p11">
            <a:extLst>
              <a:ext uri="{FF2B5EF4-FFF2-40B4-BE49-F238E27FC236}">
                <a16:creationId xmlns:a16="http://schemas.microsoft.com/office/drawing/2014/main" id="{442DC8F5-6DDA-4327-8BCD-91EDABF3924D}"/>
              </a:ext>
            </a:extLst>
          </p:cNvPr>
          <p:cNvSpPr txBox="1">
            <a:spLocks/>
          </p:cNvSpPr>
          <p:nvPr/>
        </p:nvSpPr>
        <p:spPr>
          <a:xfrm>
            <a:off x="5781345" y="4106256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r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"Access Denied" when uploading data into a dataset</a:t>
            </a:r>
          </a:p>
        </p:txBody>
      </p:sp>
      <p:sp>
        <p:nvSpPr>
          <p:cNvPr id="20" name="Google Shape;1453;p11">
            <a:extLst>
              <a:ext uri="{FF2B5EF4-FFF2-40B4-BE49-F238E27FC236}">
                <a16:creationId xmlns:a16="http://schemas.microsoft.com/office/drawing/2014/main" id="{5D608B47-00E1-4B0B-900B-2A3443BBFD69}"/>
              </a:ext>
            </a:extLst>
          </p:cNvPr>
          <p:cNvSpPr txBox="1">
            <a:spLocks/>
          </p:cNvSpPr>
          <p:nvPr/>
        </p:nvSpPr>
        <p:spPr>
          <a:xfrm>
            <a:off x="5781345" y="3523602"/>
            <a:ext cx="36672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r"/>
            <a:r>
              <a:rPr lang="en-US" sz="1200">
                <a:latin typeface="Inter"/>
                <a:ea typeface="Inter"/>
                <a:cs typeface="Inter"/>
                <a:sym typeface="Inter"/>
              </a:rPr>
              <a:t>My workspace is not starting</a:t>
            </a:r>
            <a:endParaRPr lang="en-US"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" name="Google Shape;1454;p11">
            <a:extLst>
              <a:ext uri="{FF2B5EF4-FFF2-40B4-BE49-F238E27FC236}">
                <a16:creationId xmlns:a16="http://schemas.microsoft.com/office/drawing/2014/main" id="{A70E5301-70DD-4FA2-8E0C-A1FFC9F681F5}"/>
              </a:ext>
            </a:extLst>
          </p:cNvPr>
          <p:cNvSpPr txBox="1">
            <a:spLocks/>
          </p:cNvSpPr>
          <p:nvPr/>
        </p:nvSpPr>
        <p:spPr>
          <a:xfrm>
            <a:off x="5781320" y="2892302"/>
            <a:ext cx="3667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en-US" sz="1100" dirty="0">
                <a:latin typeface="Inter"/>
                <a:ea typeface="Inter"/>
                <a:cs typeface="Inter"/>
                <a:sym typeface="Inter"/>
              </a:rPr>
              <a:t>Article</a:t>
            </a:r>
          </a:p>
        </p:txBody>
      </p:sp>
      <p:sp>
        <p:nvSpPr>
          <p:cNvPr id="22" name="Google Shape;1455;p11">
            <a:extLst>
              <a:ext uri="{FF2B5EF4-FFF2-40B4-BE49-F238E27FC236}">
                <a16:creationId xmlns:a16="http://schemas.microsoft.com/office/drawing/2014/main" id="{2938F74D-E9E5-4FAC-9974-8E1015F671AE}"/>
              </a:ext>
            </a:extLst>
          </p:cNvPr>
          <p:cNvSpPr txBox="1">
            <a:spLocks/>
          </p:cNvSpPr>
          <p:nvPr/>
        </p:nvSpPr>
        <p:spPr>
          <a:xfrm>
            <a:off x="5781345" y="4683975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r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"HOME PARTITION FULL" warning message</a:t>
            </a:r>
          </a:p>
        </p:txBody>
      </p:sp>
      <p:sp>
        <p:nvSpPr>
          <p:cNvPr id="23" name="Google Shape;1456;p11">
            <a:extLst>
              <a:ext uri="{FF2B5EF4-FFF2-40B4-BE49-F238E27FC236}">
                <a16:creationId xmlns:a16="http://schemas.microsoft.com/office/drawing/2014/main" id="{3F67E557-9B0E-416A-BEC3-598DD8BF966A}"/>
              </a:ext>
            </a:extLst>
          </p:cNvPr>
          <p:cNvSpPr txBox="1">
            <a:spLocks/>
          </p:cNvSpPr>
          <p:nvPr/>
        </p:nvSpPr>
        <p:spPr>
          <a:xfrm>
            <a:off x="5781345" y="5271563"/>
            <a:ext cx="36672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r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My workspace has disappeared</a:t>
            </a:r>
          </a:p>
        </p:txBody>
      </p:sp>
      <p:sp>
        <p:nvSpPr>
          <p:cNvPr id="24" name="Google Shape;1457;p11">
            <a:extLst>
              <a:ext uri="{FF2B5EF4-FFF2-40B4-BE49-F238E27FC236}">
                <a16:creationId xmlns:a16="http://schemas.microsoft.com/office/drawing/2014/main" id="{6E400EB4-FB0A-4C89-8878-BDD9300BC131}"/>
              </a:ext>
            </a:extLst>
          </p:cNvPr>
          <p:cNvSpPr txBox="1">
            <a:spLocks/>
          </p:cNvSpPr>
          <p:nvPr/>
        </p:nvSpPr>
        <p:spPr>
          <a:xfrm>
            <a:off x="9612212" y="4121756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5" name="Google Shape;1458;p11">
            <a:extLst>
              <a:ext uri="{FF2B5EF4-FFF2-40B4-BE49-F238E27FC236}">
                <a16:creationId xmlns:a16="http://schemas.microsoft.com/office/drawing/2014/main" id="{809003B2-EF28-4B7B-B72F-88AEFE344FBC}"/>
              </a:ext>
            </a:extLst>
          </p:cNvPr>
          <p:cNvSpPr txBox="1">
            <a:spLocks/>
          </p:cNvSpPr>
          <p:nvPr/>
        </p:nvSpPr>
        <p:spPr>
          <a:xfrm>
            <a:off x="9613876" y="3541951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</a:p>
        </p:txBody>
      </p:sp>
      <p:sp>
        <p:nvSpPr>
          <p:cNvPr id="26" name="Google Shape;1459;p11">
            <a:extLst>
              <a:ext uri="{FF2B5EF4-FFF2-40B4-BE49-F238E27FC236}">
                <a16:creationId xmlns:a16="http://schemas.microsoft.com/office/drawing/2014/main" id="{51F4A876-6513-4B09-9334-2BC2B5432817}"/>
              </a:ext>
            </a:extLst>
          </p:cNvPr>
          <p:cNvSpPr txBox="1">
            <a:spLocks/>
          </p:cNvSpPr>
          <p:nvPr/>
        </p:nvSpPr>
        <p:spPr>
          <a:xfrm>
            <a:off x="9610548" y="4696652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7" name="Google Shape;1460;p11">
            <a:extLst>
              <a:ext uri="{FF2B5EF4-FFF2-40B4-BE49-F238E27FC236}">
                <a16:creationId xmlns:a16="http://schemas.microsoft.com/office/drawing/2014/main" id="{7EB05478-E3CF-4D6F-844E-8E0C177E322C}"/>
              </a:ext>
            </a:extLst>
          </p:cNvPr>
          <p:cNvSpPr txBox="1">
            <a:spLocks/>
          </p:cNvSpPr>
          <p:nvPr/>
        </p:nvSpPr>
        <p:spPr>
          <a:xfrm>
            <a:off x="9608884" y="5275947"/>
            <a:ext cx="802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8" name="Google Shape;1461;p11">
            <a:extLst>
              <a:ext uri="{FF2B5EF4-FFF2-40B4-BE49-F238E27FC236}">
                <a16:creationId xmlns:a16="http://schemas.microsoft.com/office/drawing/2014/main" id="{F5018CA7-462E-42A3-A066-28708AA3670B}"/>
              </a:ext>
            </a:extLst>
          </p:cNvPr>
          <p:cNvSpPr txBox="1">
            <a:spLocks/>
          </p:cNvSpPr>
          <p:nvPr/>
        </p:nvSpPr>
        <p:spPr>
          <a:xfrm>
            <a:off x="9615540" y="2892302"/>
            <a:ext cx="8022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en-US" sz="1100">
                <a:latin typeface="Inter"/>
                <a:ea typeface="Inter"/>
                <a:cs typeface="Inter"/>
                <a:sym typeface="Inter"/>
              </a:rPr>
              <a:t>Views</a:t>
            </a:r>
            <a:endParaRPr lang="en-US"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" name="Google Shape;1454;p11">
            <a:extLst>
              <a:ext uri="{FF2B5EF4-FFF2-40B4-BE49-F238E27FC236}">
                <a16:creationId xmlns:a16="http://schemas.microsoft.com/office/drawing/2014/main" id="{5F813922-C5D5-4277-A121-4F3D8439230C}"/>
              </a:ext>
            </a:extLst>
          </p:cNvPr>
          <p:cNvSpPr txBox="1">
            <a:spLocks/>
          </p:cNvSpPr>
          <p:nvPr/>
        </p:nvSpPr>
        <p:spPr>
          <a:xfrm>
            <a:off x="694455" y="2336294"/>
            <a:ext cx="463642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en-US" sz="1100" dirty="0">
                <a:latin typeface="Inter"/>
                <a:ea typeface="Inter"/>
                <a:cs typeface="Inter"/>
                <a:sym typeface="Inter"/>
              </a:rPr>
              <a:t>Owkin K - Brand</a:t>
            </a:r>
          </a:p>
        </p:txBody>
      </p:sp>
      <p:sp>
        <p:nvSpPr>
          <p:cNvPr id="30" name="Google Shape;1454;p11">
            <a:extLst>
              <a:ext uri="{FF2B5EF4-FFF2-40B4-BE49-F238E27FC236}">
                <a16:creationId xmlns:a16="http://schemas.microsoft.com/office/drawing/2014/main" id="{1C2673FB-EF88-4250-BABD-E8A4A471C055}"/>
              </a:ext>
            </a:extLst>
          </p:cNvPr>
          <p:cNvSpPr txBox="1">
            <a:spLocks/>
          </p:cNvSpPr>
          <p:nvPr/>
        </p:nvSpPr>
        <p:spPr>
          <a:xfrm>
            <a:off x="5781320" y="2267758"/>
            <a:ext cx="4629764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2860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Inter"/>
              <a:buNone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/>
            <a:r>
              <a:rPr lang="en-US" sz="1100" dirty="0" err="1">
                <a:latin typeface="Inter"/>
                <a:ea typeface="Inter"/>
                <a:cs typeface="Inter"/>
                <a:sym typeface="Inter"/>
              </a:rPr>
              <a:t>Abstra</a:t>
            </a:r>
            <a:r>
              <a:rPr lang="en-US" sz="1100" dirty="0">
                <a:latin typeface="Inter"/>
                <a:ea typeface="Inter"/>
                <a:cs typeface="Inter"/>
                <a:sym typeface="Inter"/>
              </a:rPr>
              <a:t> - Brand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12"/>
          <p:cNvSpPr>
            <a:spLocks noGrp="1"/>
          </p:cNvSpPr>
          <p:nvPr>
            <p:ph type="body" idx="1"/>
          </p:nvPr>
        </p:nvSpPr>
        <p:spPr>
          <a:xfrm>
            <a:off x="5550225" y="1311500"/>
            <a:ext cx="5797500" cy="14502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</a:pPr>
            <a:endParaRPr/>
          </a:p>
        </p:txBody>
      </p:sp>
      <p:sp>
        <p:nvSpPr>
          <p:cNvPr id="1474" name="Google Shape;1474;p12"/>
          <p:cNvSpPr txBox="1">
            <a:spLocks noGrp="1"/>
          </p:cNvSpPr>
          <p:nvPr>
            <p:ph type="body" idx="9"/>
          </p:nvPr>
        </p:nvSpPr>
        <p:spPr>
          <a:xfrm>
            <a:off x="7471300" y="2184863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-US" dirty="0"/>
              <a:t>For having the least first response time of 0.01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-US" dirty="0"/>
              <a:t> business hours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endParaRPr dirty="0"/>
          </a:p>
        </p:txBody>
      </p:sp>
      <p:sp>
        <p:nvSpPr>
          <p:cNvPr id="1475" name="Google Shape;1475;p12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  <p:sp>
        <p:nvSpPr>
          <p:cNvPr id="1476" name="Google Shape;1476;p12"/>
          <p:cNvSpPr txBox="1">
            <a:spLocks noGrp="1"/>
          </p:cNvSpPr>
          <p:nvPr>
            <p:ph type="title"/>
          </p:nvPr>
        </p:nvSpPr>
        <p:spPr>
          <a:xfrm>
            <a:off x="772725" y="1371600"/>
            <a:ext cx="35739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🏆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"/>
              <a:t>Superstar of the month!</a:t>
            </a:r>
            <a:endParaRPr/>
          </a:p>
        </p:txBody>
      </p:sp>
      <p:cxnSp>
        <p:nvCxnSpPr>
          <p:cNvPr id="1477" name="Google Shape;1477;p12"/>
          <p:cNvCxnSpPr/>
          <p:nvPr/>
        </p:nvCxnSpPr>
        <p:spPr>
          <a:xfrm>
            <a:off x="7099821" y="1448052"/>
            <a:ext cx="0" cy="108330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78" name="Google Shape;1478;p1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/>
          <a:srcRect/>
          <a:stretch/>
        </p:blipFill>
        <p:spPr>
          <a:xfrm>
            <a:off x="5867260" y="1527897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pic>
      <p:sp>
        <p:nvSpPr>
          <p:cNvPr id="1479" name="Google Shape;1479;p12"/>
          <p:cNvSpPr txBox="1">
            <a:spLocks noGrp="1"/>
          </p:cNvSpPr>
          <p:nvPr>
            <p:ph type="subTitle" idx="7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fr"/>
              <a:t>Part title</a:t>
            </a:r>
            <a:endParaRPr/>
          </a:p>
        </p:txBody>
      </p:sp>
      <p:sp>
        <p:nvSpPr>
          <p:cNvPr id="1480" name="Google Shape;1480;p12"/>
          <p:cNvSpPr txBox="1">
            <a:spLocks noGrp="1"/>
          </p:cNvSpPr>
          <p:nvPr>
            <p:ph type="subTitle" idx="8"/>
          </p:nvPr>
        </p:nvSpPr>
        <p:spPr>
          <a:xfrm>
            <a:off x="7471312" y="1420963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-US" sz="1900" dirty="0"/>
              <a:t>Damien </a:t>
            </a:r>
            <a:r>
              <a:rPr lang="en-US" sz="1900" dirty="0" err="1"/>
              <a:t>Vergnaud</a:t>
            </a:r>
            <a:endParaRPr lang="en-US" sz="1900" dirty="0"/>
          </a:p>
        </p:txBody>
      </p:sp>
      <p:sp>
        <p:nvSpPr>
          <p:cNvPr id="1481" name="Google Shape;1481;p12"/>
          <p:cNvSpPr>
            <a:spLocks noGrp="1"/>
          </p:cNvSpPr>
          <p:nvPr>
            <p:ph type="body" idx="1"/>
          </p:nvPr>
        </p:nvSpPr>
        <p:spPr>
          <a:xfrm>
            <a:off x="5550225" y="3710600"/>
            <a:ext cx="5797500" cy="1879200"/>
          </a:xfrm>
          <a:prstGeom prst="roundRect">
            <a:avLst>
              <a:gd name="adj" fmla="val 11700"/>
            </a:avLst>
          </a:prstGeom>
          <a:solidFill>
            <a:schemeClr val="lt1"/>
          </a:solidFill>
          <a:ln w="9525" cap="flat" cmpd="sng">
            <a:solidFill>
              <a:schemeClr val="lt1">
                <a:alpha val="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</a:pPr>
            <a:endParaRPr dirty="0"/>
          </a:p>
        </p:txBody>
      </p:sp>
      <p:sp>
        <p:nvSpPr>
          <p:cNvPr id="1482" name="Google Shape;1482;p12"/>
          <p:cNvSpPr txBox="1">
            <a:spLocks noGrp="1"/>
          </p:cNvSpPr>
          <p:nvPr>
            <p:ph type="body" idx="9"/>
          </p:nvPr>
        </p:nvSpPr>
        <p:spPr>
          <a:xfrm>
            <a:off x="7471300" y="4676263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100000"/>
              </a:lnSpc>
              <a:buSzPts val="800"/>
              <a:buNone/>
            </a:pPr>
            <a:r>
              <a:rPr lang="en-US" dirty="0"/>
              <a:t>Handling most number of L2 tickets</a:t>
            </a:r>
          </a:p>
        </p:txBody>
      </p:sp>
      <p:cxnSp>
        <p:nvCxnSpPr>
          <p:cNvPr id="1483" name="Google Shape;1483;p12"/>
          <p:cNvCxnSpPr/>
          <p:nvPr/>
        </p:nvCxnSpPr>
        <p:spPr>
          <a:xfrm>
            <a:off x="7099821" y="3939452"/>
            <a:ext cx="0" cy="108330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84" name="Google Shape;1484;p1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/>
          <a:srcRect/>
          <a:stretch/>
        </p:blipFill>
        <p:spPr>
          <a:xfrm>
            <a:off x="5867260" y="4019298"/>
            <a:ext cx="923400" cy="923400"/>
          </a:xfrm>
          <a:prstGeom prst="ellipse">
            <a:avLst/>
          </a:prstGeom>
          <a:solidFill>
            <a:schemeClr val="lt1">
              <a:alpha val="69411"/>
            </a:schemeClr>
          </a:solidFill>
          <a:ln>
            <a:noFill/>
          </a:ln>
        </p:spPr>
      </p:pic>
      <p:sp>
        <p:nvSpPr>
          <p:cNvPr id="1485" name="Google Shape;1485;p12"/>
          <p:cNvSpPr txBox="1">
            <a:spLocks noGrp="1"/>
          </p:cNvSpPr>
          <p:nvPr>
            <p:ph type="subTitle" idx="8"/>
          </p:nvPr>
        </p:nvSpPr>
        <p:spPr>
          <a:xfrm>
            <a:off x="7471312" y="3912363"/>
            <a:ext cx="34707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-US" sz="1900" dirty="0"/>
              <a:t>Alexandre </a:t>
            </a:r>
            <a:r>
              <a:rPr lang="en-US" sz="1900" dirty="0" err="1"/>
              <a:t>Picosson</a:t>
            </a:r>
            <a:endParaRPr lang="en-US" sz="1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3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491" name="Google Shape;14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4827" y="607775"/>
            <a:ext cx="3181377" cy="3181377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13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 dirty="0"/>
              <a:t>Part I: Abstra support key metrics</a:t>
            </a:r>
            <a:endParaRPr dirty="0"/>
          </a:p>
        </p:txBody>
      </p:sp>
      <p:sp>
        <p:nvSpPr>
          <p:cNvPr id="1493" name="Google Shape;1493;p13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494" name="Google Shape;1494;p13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/>
              <a:t>Part II: Achievements &amp; roadmap </a:t>
            </a:r>
            <a:endParaRPr b="1"/>
          </a:p>
        </p:txBody>
      </p:sp>
      <p:sp>
        <p:nvSpPr>
          <p:cNvPr id="1495" name="Google Shape;1495;p13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496" name="Google Shape;1496;p13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III: Roadmap items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 deep dive</a:t>
            </a:r>
            <a:endParaRPr/>
          </a:p>
        </p:txBody>
      </p:sp>
      <p:sp>
        <p:nvSpPr>
          <p:cNvPr id="1497" name="Google Shape;1497;p13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498" name="Google Shape;1498;p13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499" name="Google Shape;1499;p13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500" name="Google Shape;1500;p13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V: Next steps</a:t>
            </a:r>
            <a:endParaRPr/>
          </a:p>
        </p:txBody>
      </p:sp>
      <p:sp>
        <p:nvSpPr>
          <p:cNvPr id="1501" name="Google Shape;1501;p13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14"/>
          <p:cNvSpPr/>
          <p:nvPr/>
        </p:nvSpPr>
        <p:spPr>
          <a:xfrm>
            <a:off x="365370" y="1474949"/>
            <a:ext cx="3918000" cy="910500"/>
          </a:xfrm>
          <a:prstGeom prst="chevron">
            <a:avLst>
              <a:gd name="adj" fmla="val 50000"/>
            </a:avLst>
          </a:prstGeom>
          <a:solidFill>
            <a:srgbClr val="AC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14"/>
          <p:cNvSpPr/>
          <p:nvPr/>
        </p:nvSpPr>
        <p:spPr>
          <a:xfrm>
            <a:off x="4048903" y="1448405"/>
            <a:ext cx="3918000" cy="910500"/>
          </a:xfrm>
          <a:prstGeom prst="chevron">
            <a:avLst>
              <a:gd name="adj" fmla="val 50000"/>
            </a:avLst>
          </a:prstGeom>
          <a:solidFill>
            <a:srgbClr val="7CDE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1" name="Google Shape;1511;p14"/>
          <p:cNvSpPr/>
          <p:nvPr/>
        </p:nvSpPr>
        <p:spPr>
          <a:xfrm>
            <a:off x="7883719" y="1474949"/>
            <a:ext cx="3918000" cy="910500"/>
          </a:xfrm>
          <a:prstGeom prst="chevron">
            <a:avLst>
              <a:gd name="adj" fmla="val 50000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p14"/>
          <p:cNvSpPr>
            <a:spLocks noGrp="1"/>
          </p:cNvSpPr>
          <p:nvPr>
            <p:ph type="body" idx="2"/>
          </p:nvPr>
        </p:nvSpPr>
        <p:spPr>
          <a:xfrm>
            <a:off x="5046638" y="1715886"/>
            <a:ext cx="2270700" cy="491400"/>
          </a:xfrm>
          <a:prstGeom prst="chevro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fr" dirty="0"/>
              <a:t>September</a:t>
            </a:r>
            <a:endParaRPr lang="en-US" dirty="0"/>
          </a:p>
        </p:txBody>
      </p:sp>
      <p:sp>
        <p:nvSpPr>
          <p:cNvPr id="1513" name="Google Shape;1513;p14"/>
          <p:cNvSpPr>
            <a:spLocks noGrp="1"/>
          </p:cNvSpPr>
          <p:nvPr>
            <p:ph type="body" idx="3"/>
          </p:nvPr>
        </p:nvSpPr>
        <p:spPr>
          <a:xfrm>
            <a:off x="1285841" y="1715827"/>
            <a:ext cx="2271900" cy="491400"/>
          </a:xfrm>
          <a:prstGeom prst="chevro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US" dirty="0"/>
              <a:t>August</a:t>
            </a:r>
          </a:p>
          <a:p>
            <a:pPr marL="0" indent="0"/>
            <a:endParaRPr lang="en-US" dirty="0"/>
          </a:p>
        </p:txBody>
      </p:sp>
      <p:sp>
        <p:nvSpPr>
          <p:cNvPr id="1514" name="Google Shape;1514;p14"/>
          <p:cNvSpPr>
            <a:spLocks noGrp="1"/>
          </p:cNvSpPr>
          <p:nvPr>
            <p:ph type="body" idx="2"/>
          </p:nvPr>
        </p:nvSpPr>
        <p:spPr>
          <a:xfrm>
            <a:off x="8763278" y="1715886"/>
            <a:ext cx="2270700" cy="491400"/>
          </a:xfrm>
          <a:prstGeom prst="chevron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fr" dirty="0"/>
              <a:t>October</a:t>
            </a:r>
            <a:endParaRPr dirty="0"/>
          </a:p>
        </p:txBody>
      </p:sp>
      <p:sp>
        <p:nvSpPr>
          <p:cNvPr id="1515" name="Google Shape;1515;p14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</a:pPr>
            <a:r>
              <a:rPr lang="fr"/>
              <a:t>Customer success roadmap timeline</a:t>
            </a:r>
            <a:endParaRPr/>
          </a:p>
        </p:txBody>
      </p:sp>
      <p:sp>
        <p:nvSpPr>
          <p:cNvPr id="1516" name="Google Shape;1516;p14"/>
          <p:cNvSpPr txBox="1">
            <a:spLocks noGrp="1"/>
          </p:cNvSpPr>
          <p:nvPr>
            <p:ph type="subTitle" idx="15"/>
          </p:nvPr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dirty="0"/>
              <a:t>Main topics we aim to achieve through Q3/Q4 -25. </a:t>
            </a:r>
            <a:endParaRPr dirty="0"/>
          </a:p>
        </p:txBody>
      </p:sp>
      <p:grpSp>
        <p:nvGrpSpPr>
          <p:cNvPr id="1517" name="Google Shape;1517;p14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518" name="Google Shape;1518;p14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19" name="Google Shape;1519;p14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520" name="Google Shape;1520;p14"/>
          <p:cNvSpPr txBox="1">
            <a:spLocks noGrp="1"/>
          </p:cNvSpPr>
          <p:nvPr>
            <p:ph type="subTitle" idx="14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cxnSp>
        <p:nvCxnSpPr>
          <p:cNvPr id="1524" name="Google Shape;1524;p14"/>
          <p:cNvCxnSpPr>
            <a:cxnSpLocks/>
          </p:cNvCxnSpPr>
          <p:nvPr/>
        </p:nvCxnSpPr>
        <p:spPr>
          <a:xfrm flipV="1">
            <a:off x="465655" y="2409360"/>
            <a:ext cx="0" cy="46164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526" name="Google Shape;1526;p14"/>
          <p:cNvCxnSpPr>
            <a:cxnSpLocks/>
          </p:cNvCxnSpPr>
          <p:nvPr/>
        </p:nvCxnSpPr>
        <p:spPr>
          <a:xfrm flipV="1">
            <a:off x="1656543" y="2395275"/>
            <a:ext cx="0" cy="508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531" name="Google Shape;1531;p14"/>
          <p:cNvSpPr txBox="1"/>
          <p:nvPr/>
        </p:nvSpPr>
        <p:spPr>
          <a:xfrm>
            <a:off x="130903" y="5022304"/>
            <a:ext cx="863237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100" dirty="0">
                <a:latin typeface="Didact Gothic" panose="020B0604020202020204" charset="0"/>
              </a:rPr>
              <a:t>Completed Cognito → </a:t>
            </a:r>
            <a:r>
              <a:rPr lang="en-US" sz="1100" b="1" dirty="0" err="1">
                <a:latin typeface="Didact Gothic" panose="020B0604020202020204" charset="0"/>
              </a:rPr>
              <a:t>PostHog</a:t>
            </a:r>
            <a:r>
              <a:rPr lang="en-US" sz="1100" b="1" dirty="0">
                <a:latin typeface="Didact Gothic" panose="020B0604020202020204" charset="0"/>
              </a:rPr>
              <a:t> historical backfill, successfully importing 1,146 users </a:t>
            </a:r>
            <a:r>
              <a:rPr lang="en-US" sz="1100" dirty="0">
                <a:latin typeface="Didact Gothic" panose="020B0604020202020204" charset="0"/>
              </a:rPr>
              <a:t>across 11 validated batches with zero duplicates.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b="1" dirty="0">
                <a:latin typeface="Didact Gothic" panose="020B0604020202020204" charset="0"/>
              </a:rPr>
              <a:t>Initiated Phase 3 (</a:t>
            </a:r>
            <a:r>
              <a:rPr lang="en-US" sz="1100" b="1" dirty="0" err="1">
                <a:latin typeface="Didact Gothic" panose="020B0604020202020204" charset="0"/>
              </a:rPr>
              <a:t>signup_confirm_successful</a:t>
            </a:r>
            <a:r>
              <a:rPr lang="en-US" sz="1100" b="1" dirty="0">
                <a:latin typeface="Didact Gothic" panose="020B0604020202020204" charset="0"/>
              </a:rPr>
              <a:t> event) </a:t>
            </a:r>
            <a:r>
              <a:rPr lang="en-US" sz="1100" dirty="0">
                <a:latin typeface="Didact Gothic" panose="020B0604020202020204" charset="0"/>
              </a:rPr>
              <a:t>development for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</a:t>
            </a:r>
            <a:r>
              <a:rPr lang="en-US" sz="1100" dirty="0" err="1">
                <a:latin typeface="Didact Gothic" panose="020B0604020202020204" charset="0"/>
              </a:rPr>
              <a:t>backfiling</a:t>
            </a:r>
            <a:r>
              <a:rPr lang="en-US" sz="1100" dirty="0">
                <a:latin typeface="Didact Gothic" panose="020B0604020202020204" charset="0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latin typeface="Didact Gothic" panose="020B0604020202020204" charset="0"/>
              </a:rPr>
              <a:t>Launched tier-segmented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dashboards (K-Pro / K-Navigator) with verified D1/D7 retention, DAU/WAU tracking, and KPI widget calibration.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latin typeface="Didact Gothic" panose="020B0604020202020204" charset="0"/>
              </a:rPr>
              <a:t>Improved Zendesk operational metrics — </a:t>
            </a:r>
            <a:r>
              <a:rPr lang="en-US" sz="1100" b="1" dirty="0">
                <a:latin typeface="Didact Gothic" panose="020B0604020202020204" charset="0"/>
              </a:rPr>
              <a:t>maintained &lt; 1 </a:t>
            </a:r>
            <a:r>
              <a:rPr lang="en-US" sz="1100" b="1" dirty="0" err="1">
                <a:latin typeface="Didact Gothic" panose="020B0604020202020204" charset="0"/>
              </a:rPr>
              <a:t>hr</a:t>
            </a:r>
            <a:r>
              <a:rPr lang="en-US" sz="1100" b="1" dirty="0">
                <a:latin typeface="Didact Gothic" panose="020B0604020202020204" charset="0"/>
              </a:rPr>
              <a:t> average resolution for blocking issues and &gt; 93 % CSAT </a:t>
            </a:r>
            <a:r>
              <a:rPr lang="en-US" sz="1100" dirty="0">
                <a:latin typeface="Didact Gothic" panose="020B0604020202020204" charset="0"/>
              </a:rPr>
              <a:t>satisfaction.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latin typeface="Didact Gothic" panose="020B0604020202020204" charset="0"/>
              </a:rPr>
              <a:t>Expanded cross-team collaboration between Product, Data Infrastructure, and Support squads to align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metrics with platform KPIs.</a:t>
            </a:r>
          </a:p>
          <a:p>
            <a:endParaRPr lang="en-US" sz="1200" dirty="0">
              <a:latin typeface="Didact Gothic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</a:rPr>
              <a:t>Laying the foundation for </a:t>
            </a:r>
            <a:r>
              <a:rPr lang="en-US" sz="1100" dirty="0" err="1">
                <a:latin typeface="Didact Gothic" panose="020B0604020202020204" charset="0"/>
              </a:rPr>
              <a:t>Ocober</a:t>
            </a:r>
            <a:r>
              <a:rPr lang="en-US" sz="1100" dirty="0">
                <a:latin typeface="Didact Gothic" panose="020B0604020202020204" charset="0"/>
              </a:rPr>
              <a:t>:  full Cognito backfill, CloudTrail integration planning, and scalable automation across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and Zendesk systems.</a:t>
            </a:r>
          </a:p>
        </p:txBody>
      </p:sp>
      <p:cxnSp>
        <p:nvCxnSpPr>
          <p:cNvPr id="38" name="Google Shape;1526;p14">
            <a:extLst>
              <a:ext uri="{FF2B5EF4-FFF2-40B4-BE49-F238E27FC236}">
                <a16:creationId xmlns:a16="http://schemas.microsoft.com/office/drawing/2014/main" id="{89A6DADC-5F77-437D-AABA-8F9E509BBD69}"/>
              </a:ext>
            </a:extLst>
          </p:cNvPr>
          <p:cNvCxnSpPr>
            <a:cxnSpLocks/>
          </p:cNvCxnSpPr>
          <p:nvPr/>
        </p:nvCxnSpPr>
        <p:spPr>
          <a:xfrm flipV="1">
            <a:off x="2786497" y="2420499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48" name="Google Shape;1526;p14">
            <a:extLst>
              <a:ext uri="{FF2B5EF4-FFF2-40B4-BE49-F238E27FC236}">
                <a16:creationId xmlns:a16="http://schemas.microsoft.com/office/drawing/2014/main" id="{D1915BD8-1C86-4FB5-9B91-C0A87F635D23}"/>
              </a:ext>
            </a:extLst>
          </p:cNvPr>
          <p:cNvCxnSpPr>
            <a:cxnSpLocks/>
          </p:cNvCxnSpPr>
          <p:nvPr/>
        </p:nvCxnSpPr>
        <p:spPr>
          <a:xfrm flipV="1">
            <a:off x="4794416" y="2364068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53" name="Google Shape;1526;p14">
            <a:extLst>
              <a:ext uri="{FF2B5EF4-FFF2-40B4-BE49-F238E27FC236}">
                <a16:creationId xmlns:a16="http://schemas.microsoft.com/office/drawing/2014/main" id="{380A8654-F475-4414-88D8-2F15796435F6}"/>
              </a:ext>
            </a:extLst>
          </p:cNvPr>
          <p:cNvCxnSpPr>
            <a:cxnSpLocks/>
          </p:cNvCxnSpPr>
          <p:nvPr/>
        </p:nvCxnSpPr>
        <p:spPr>
          <a:xfrm flipV="1">
            <a:off x="6665732" y="2364068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66" name="Google Shape;1526;p14">
            <a:extLst>
              <a:ext uri="{FF2B5EF4-FFF2-40B4-BE49-F238E27FC236}">
                <a16:creationId xmlns:a16="http://schemas.microsoft.com/office/drawing/2014/main" id="{36BEDBC1-8A95-42BC-B77C-243F85C1CCEC}"/>
              </a:ext>
            </a:extLst>
          </p:cNvPr>
          <p:cNvCxnSpPr>
            <a:cxnSpLocks/>
          </p:cNvCxnSpPr>
          <p:nvPr/>
        </p:nvCxnSpPr>
        <p:spPr>
          <a:xfrm flipV="1">
            <a:off x="8384371" y="2385449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68" name="Google Shape;1525;p14">
            <a:extLst>
              <a:ext uri="{FF2B5EF4-FFF2-40B4-BE49-F238E27FC236}">
                <a16:creationId xmlns:a16="http://schemas.microsoft.com/office/drawing/2014/main" id="{33FEDAFB-5E7D-4352-9D63-1A6C6FC4E728}"/>
              </a:ext>
            </a:extLst>
          </p:cNvPr>
          <p:cNvSpPr txBox="1">
            <a:spLocks/>
          </p:cNvSpPr>
          <p:nvPr/>
        </p:nvSpPr>
        <p:spPr>
          <a:xfrm>
            <a:off x="5885079" y="3129947"/>
            <a:ext cx="124685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Launch tier-segmented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dashboards, track signup funnel, retention (D1/D7), DAU/WAU, and validate KPI widget accuracy.</a:t>
            </a:r>
          </a:p>
        </p:txBody>
      </p:sp>
      <p:cxnSp>
        <p:nvCxnSpPr>
          <p:cNvPr id="69" name="Google Shape;1526;p14">
            <a:extLst>
              <a:ext uri="{FF2B5EF4-FFF2-40B4-BE49-F238E27FC236}">
                <a16:creationId xmlns:a16="http://schemas.microsoft.com/office/drawing/2014/main" id="{4FDE7FEE-42A8-4AA3-A73C-6C98CCAE6238}"/>
              </a:ext>
            </a:extLst>
          </p:cNvPr>
          <p:cNvCxnSpPr>
            <a:cxnSpLocks/>
          </p:cNvCxnSpPr>
          <p:nvPr/>
        </p:nvCxnSpPr>
        <p:spPr>
          <a:xfrm flipV="1">
            <a:off x="9515570" y="2610241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70" name="Google Shape;1526;p14">
            <a:extLst>
              <a:ext uri="{FF2B5EF4-FFF2-40B4-BE49-F238E27FC236}">
                <a16:creationId xmlns:a16="http://schemas.microsoft.com/office/drawing/2014/main" id="{5C59E6E3-0BE8-4006-8954-4DFEB71F0A7B}"/>
              </a:ext>
            </a:extLst>
          </p:cNvPr>
          <p:cNvCxnSpPr>
            <a:cxnSpLocks/>
          </p:cNvCxnSpPr>
          <p:nvPr/>
        </p:nvCxnSpPr>
        <p:spPr>
          <a:xfrm flipV="1">
            <a:off x="11181961" y="2482504"/>
            <a:ext cx="0" cy="67908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41" name="Google Shape;1525;p14">
            <a:extLst>
              <a:ext uri="{FF2B5EF4-FFF2-40B4-BE49-F238E27FC236}">
                <a16:creationId xmlns:a16="http://schemas.microsoft.com/office/drawing/2014/main" id="{CC1D6E51-22E0-4761-9653-132D1DBA34FD}"/>
              </a:ext>
            </a:extLst>
          </p:cNvPr>
          <p:cNvSpPr txBox="1">
            <a:spLocks/>
          </p:cNvSpPr>
          <p:nvPr/>
        </p:nvSpPr>
        <p:spPr>
          <a:xfrm>
            <a:off x="1387630" y="3064531"/>
            <a:ext cx="1033095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Finalize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dashboard iterations , regroup widgets, optimize KPI labels, and integrate histograms for key metrics.</a:t>
            </a:r>
          </a:p>
        </p:txBody>
      </p:sp>
      <p:sp>
        <p:nvSpPr>
          <p:cNvPr id="42" name="Google Shape;1525;p14">
            <a:extLst>
              <a:ext uri="{FF2B5EF4-FFF2-40B4-BE49-F238E27FC236}">
                <a16:creationId xmlns:a16="http://schemas.microsoft.com/office/drawing/2014/main" id="{5902964C-F4DE-4662-8E7D-7462E4B383F8}"/>
              </a:ext>
            </a:extLst>
          </p:cNvPr>
          <p:cNvSpPr txBox="1">
            <a:spLocks/>
          </p:cNvSpPr>
          <p:nvPr/>
        </p:nvSpPr>
        <p:spPr>
          <a:xfrm>
            <a:off x="149904" y="3022316"/>
            <a:ext cx="971235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Collaborate with Product team on feedback loops and implement structured feedback collection after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dashboard's launch</a:t>
            </a:r>
          </a:p>
        </p:txBody>
      </p:sp>
      <p:sp>
        <p:nvSpPr>
          <p:cNvPr id="37" name="Google Shape;1525;p14">
            <a:extLst>
              <a:ext uri="{FF2B5EF4-FFF2-40B4-BE49-F238E27FC236}">
                <a16:creationId xmlns:a16="http://schemas.microsoft.com/office/drawing/2014/main" id="{078A2216-4730-4B3D-A406-2520EA3D9EF1}"/>
              </a:ext>
            </a:extLst>
          </p:cNvPr>
          <p:cNvSpPr txBox="1">
            <a:spLocks/>
          </p:cNvSpPr>
          <p:nvPr/>
        </p:nvSpPr>
        <p:spPr>
          <a:xfrm>
            <a:off x="4229379" y="3124136"/>
            <a:ext cx="1130073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Complete Cognito backfill to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, align </a:t>
            </a:r>
            <a:r>
              <a:rPr lang="en-US" sz="1100" dirty="0" err="1">
                <a:latin typeface="Didact Gothic" panose="020B0604020202020204" charset="0"/>
              </a:rPr>
              <a:t>distinct_id</a:t>
            </a:r>
            <a:r>
              <a:rPr lang="en-US" sz="1100" dirty="0">
                <a:latin typeface="Didact Gothic" panose="020B0604020202020204" charset="0"/>
              </a:rPr>
              <a:t> mapping, and validate first production import for full user coverage.</a:t>
            </a:r>
          </a:p>
        </p:txBody>
      </p:sp>
      <p:sp>
        <p:nvSpPr>
          <p:cNvPr id="39" name="Google Shape;1525;p14">
            <a:extLst>
              <a:ext uri="{FF2B5EF4-FFF2-40B4-BE49-F238E27FC236}">
                <a16:creationId xmlns:a16="http://schemas.microsoft.com/office/drawing/2014/main" id="{BD44C17E-5D62-4A4F-8DD4-ED325AD1FC04}"/>
              </a:ext>
            </a:extLst>
          </p:cNvPr>
          <p:cNvSpPr txBox="1">
            <a:spLocks/>
          </p:cNvSpPr>
          <p:nvPr/>
        </p:nvSpPr>
        <p:spPr>
          <a:xfrm>
            <a:off x="2511257" y="3294349"/>
            <a:ext cx="1046484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Develop an internal triage playbook for new support agents, to standardize L1/L2 responses and reduce ramp-up time.</a:t>
            </a:r>
          </a:p>
        </p:txBody>
      </p:sp>
      <p:sp>
        <p:nvSpPr>
          <p:cNvPr id="40" name="Google Shape;1525;p14">
            <a:extLst>
              <a:ext uri="{FF2B5EF4-FFF2-40B4-BE49-F238E27FC236}">
                <a16:creationId xmlns:a16="http://schemas.microsoft.com/office/drawing/2014/main" id="{51A242A3-CAD0-4947-ADD6-5F300FE43A7E}"/>
              </a:ext>
            </a:extLst>
          </p:cNvPr>
          <p:cNvSpPr txBox="1">
            <a:spLocks/>
          </p:cNvSpPr>
          <p:nvPr/>
        </p:nvSpPr>
        <p:spPr>
          <a:xfrm>
            <a:off x="10805958" y="3294349"/>
            <a:ext cx="917541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→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"/>
              <a:buFont typeface="Arial"/>
              <a:buChar char="•"/>
              <a:defRPr sz="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>
              <a:buFont typeface="Inter"/>
              <a:buNone/>
            </a:pPr>
            <a:r>
              <a:rPr lang="en-US" sz="1100" dirty="0">
                <a:latin typeface="Didact Gothic" panose="020B0604020202020204" charset="0"/>
              </a:rPr>
              <a:t>Roll out new Zendesk automations and playbook, including </a:t>
            </a:r>
            <a:r>
              <a:rPr lang="en-US" sz="1100" dirty="0" err="1">
                <a:latin typeface="Didact Gothic" panose="020B0604020202020204" charset="0"/>
              </a:rPr>
              <a:t>Pending→Open</a:t>
            </a:r>
            <a:r>
              <a:rPr lang="en-US" sz="1100" dirty="0">
                <a:latin typeface="Didact Gothic" panose="020B0604020202020204" charset="0"/>
              </a:rPr>
              <a:t> trigger, to maintain &lt;30 min FRT at scale.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43D022-B261-48AA-9FD9-27EFD7ADC5FA}"/>
              </a:ext>
            </a:extLst>
          </p:cNvPr>
          <p:cNvSpPr txBox="1"/>
          <p:nvPr/>
        </p:nvSpPr>
        <p:spPr>
          <a:xfrm>
            <a:off x="7794380" y="3239122"/>
            <a:ext cx="117998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Didact Gothic" panose="020B0604020202020204" charset="0"/>
              </a:rPr>
              <a:t>Implement automated KPI reporting in Notion &amp; Slack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4125D1C-97DA-4629-95C9-FD12DA5D0B91}"/>
              </a:ext>
            </a:extLst>
          </p:cNvPr>
          <p:cNvSpPr txBox="1"/>
          <p:nvPr/>
        </p:nvSpPr>
        <p:spPr>
          <a:xfrm>
            <a:off x="9092340" y="3472608"/>
            <a:ext cx="117998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Didact Gothic" panose="020B0604020202020204" charset="0"/>
              </a:rPr>
              <a:t>Finalize the 3rd phase of the Cognito → </a:t>
            </a:r>
            <a:r>
              <a:rPr lang="en-US" sz="1200" dirty="0" err="1">
                <a:latin typeface="Didact Gothic" panose="020B0604020202020204" charset="0"/>
              </a:rPr>
              <a:t>PostHog</a:t>
            </a:r>
            <a:r>
              <a:rPr lang="en-US" sz="1200" dirty="0">
                <a:latin typeface="Didact Gothic" panose="020B0604020202020204" charset="0"/>
              </a:rPr>
              <a:t> backfill by extracting </a:t>
            </a:r>
            <a:r>
              <a:rPr lang="en-US" sz="1200" dirty="0" err="1">
                <a:latin typeface="Didact Gothic" panose="020B0604020202020204" charset="0"/>
              </a:rPr>
              <a:t>ConfirmSignUp</a:t>
            </a:r>
            <a:r>
              <a:rPr lang="en-US" sz="1200" dirty="0">
                <a:latin typeface="Didact Gothic" panose="020B0604020202020204" charset="0"/>
              </a:rPr>
              <a:t> events from </a:t>
            </a:r>
            <a:r>
              <a:rPr lang="en-US" sz="1200" dirty="0" err="1">
                <a:latin typeface="Didact Gothic" panose="020B0604020202020204" charset="0"/>
              </a:rPr>
              <a:t>CloudTrai</a:t>
            </a:r>
            <a:endParaRPr lang="en-US" sz="1200" dirty="0">
              <a:latin typeface="Didact Gothic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15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537" name="Google Shape;153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4893729" y="903850"/>
            <a:ext cx="3181377" cy="3181377"/>
          </a:xfrm>
          <a:prstGeom prst="rect">
            <a:avLst/>
          </a:prstGeom>
          <a:noFill/>
          <a:ln>
            <a:noFill/>
          </a:ln>
        </p:spPr>
      </p:pic>
      <p:sp>
        <p:nvSpPr>
          <p:cNvPr id="1538" name="Google Shape;1538;p15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 dirty="0"/>
              <a:t>Part I: Abstra support key metrics</a:t>
            </a:r>
            <a:endParaRPr dirty="0"/>
          </a:p>
        </p:txBody>
      </p:sp>
      <p:sp>
        <p:nvSpPr>
          <p:cNvPr id="1539" name="Google Shape;1539;p15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540" name="Google Shape;1540;p15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II: Achievements &amp; roadmap </a:t>
            </a:r>
            <a:endParaRPr/>
          </a:p>
        </p:txBody>
      </p:sp>
      <p:sp>
        <p:nvSpPr>
          <p:cNvPr id="1541" name="Google Shape;1541;p15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542" name="Google Shape;1542;p15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/>
              <a:t>Part III: Roadmap items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b="1"/>
              <a:t> deep dive</a:t>
            </a:r>
            <a:endParaRPr b="1"/>
          </a:p>
        </p:txBody>
      </p:sp>
      <p:sp>
        <p:nvSpPr>
          <p:cNvPr id="1543" name="Google Shape;1543;p15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544" name="Google Shape;1544;p15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545" name="Google Shape;1545;p15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546" name="Google Shape;1546;p15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V: Next steps</a:t>
            </a:r>
            <a:endParaRPr/>
          </a:p>
        </p:txBody>
      </p:sp>
      <p:sp>
        <p:nvSpPr>
          <p:cNvPr id="1547" name="Google Shape;1547;p15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16"/>
          <p:cNvSpPr txBox="1">
            <a:spLocks noGrp="1"/>
          </p:cNvSpPr>
          <p:nvPr>
            <p:ph type="body" idx="1"/>
          </p:nvPr>
        </p:nvSpPr>
        <p:spPr>
          <a:xfrm>
            <a:off x="611270" y="26111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fr"/>
              <a:t>01</a:t>
            </a:r>
            <a:endParaRPr/>
          </a:p>
        </p:txBody>
      </p:sp>
      <p:sp>
        <p:nvSpPr>
          <p:cNvPr id="1556" name="Google Shape;1556;p16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fr"/>
              <a:t>17</a:t>
            </a:fld>
            <a:endParaRPr/>
          </a:p>
        </p:txBody>
      </p:sp>
      <p:sp>
        <p:nvSpPr>
          <p:cNvPr id="1557" name="Google Shape;1557;p16"/>
          <p:cNvSpPr txBox="1">
            <a:spLocks noGrp="1"/>
          </p:cNvSpPr>
          <p:nvPr>
            <p:ph type="title"/>
          </p:nvPr>
        </p:nvSpPr>
        <p:spPr>
          <a:xfrm>
            <a:off x="252019" y="473092"/>
            <a:ext cx="58155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 sz="4000" dirty="0"/>
              <a:t>Customer success Q3 Roadmap items (RIs)</a:t>
            </a:r>
            <a:endParaRPr sz="4000" dirty="0"/>
          </a:p>
        </p:txBody>
      </p:sp>
      <p:sp>
        <p:nvSpPr>
          <p:cNvPr id="1558" name="Google Shape;1558;p16"/>
          <p:cNvSpPr txBox="1">
            <a:spLocks noGrp="1"/>
          </p:cNvSpPr>
          <p:nvPr>
            <p:ph type="body" idx="3"/>
          </p:nvPr>
        </p:nvSpPr>
        <p:spPr>
          <a:xfrm>
            <a:off x="611270" y="3609885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fr"/>
              <a:t>02</a:t>
            </a:r>
            <a:endParaRPr/>
          </a:p>
        </p:txBody>
      </p:sp>
      <p:sp>
        <p:nvSpPr>
          <p:cNvPr id="1559" name="Google Shape;1559;p16"/>
          <p:cNvSpPr txBox="1">
            <a:spLocks noGrp="1"/>
          </p:cNvSpPr>
          <p:nvPr>
            <p:ph type="body" idx="5"/>
          </p:nvPr>
        </p:nvSpPr>
        <p:spPr>
          <a:xfrm>
            <a:off x="611270" y="4692470"/>
            <a:ext cx="12051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fr"/>
              <a:t>03</a:t>
            </a:r>
            <a:endParaRPr/>
          </a:p>
        </p:txBody>
      </p:sp>
      <p:cxnSp>
        <p:nvCxnSpPr>
          <p:cNvPr id="1560" name="Google Shape;1560;p16"/>
          <p:cNvCxnSpPr/>
          <p:nvPr/>
        </p:nvCxnSpPr>
        <p:spPr>
          <a:xfrm>
            <a:off x="611312" y="3465575"/>
            <a:ext cx="38757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61" name="Google Shape;1561;p16"/>
          <p:cNvCxnSpPr/>
          <p:nvPr/>
        </p:nvCxnSpPr>
        <p:spPr>
          <a:xfrm>
            <a:off x="611312" y="4471959"/>
            <a:ext cx="38757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62" name="Google Shape;1562;p16"/>
          <p:cNvSpPr txBox="1">
            <a:spLocks noGrp="1"/>
          </p:cNvSpPr>
          <p:nvPr>
            <p:ph type="body" idx="13"/>
          </p:nvPr>
        </p:nvSpPr>
        <p:spPr>
          <a:xfrm>
            <a:off x="1900950" y="26111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 Zendesk – Focal point for all support requests</a:t>
            </a:r>
            <a:endParaRPr dirty="0"/>
          </a:p>
        </p:txBody>
      </p:sp>
      <p:sp>
        <p:nvSpPr>
          <p:cNvPr id="1563" name="Google Shape;1563;p16"/>
          <p:cNvSpPr txBox="1">
            <a:spLocks noGrp="1"/>
          </p:cNvSpPr>
          <p:nvPr>
            <p:ph type="body" idx="15"/>
          </p:nvPr>
        </p:nvSpPr>
        <p:spPr>
          <a:xfrm>
            <a:off x="1900949" y="3609875"/>
            <a:ext cx="7222079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 K - Navigator - </a:t>
            </a:r>
            <a:r>
              <a:rPr lang="en-US" sz="1000" b="1" dirty="0"/>
              <a:t>Launch internal support playbook </a:t>
            </a:r>
            <a:r>
              <a:rPr lang="en-US" sz="1000" dirty="0"/>
              <a:t>for new agents, including L1/L2 triage flows, escalation steps, and ticket classification guidance.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+ Finalize </a:t>
            </a:r>
            <a:r>
              <a:rPr lang="en-US" sz="1000" dirty="0" err="1"/>
              <a:t>PostHog</a:t>
            </a:r>
            <a:r>
              <a:rPr lang="en-US" sz="1000" dirty="0"/>
              <a:t> dashboard setup to support proactive SLA monitoring and UX friction analysis, ensuring data-driven improvements in triage efficiency.</a:t>
            </a:r>
          </a:p>
        </p:txBody>
      </p:sp>
      <p:sp>
        <p:nvSpPr>
          <p:cNvPr id="1564" name="Google Shape;1564;p16"/>
          <p:cNvSpPr txBox="1">
            <a:spLocks noGrp="1"/>
          </p:cNvSpPr>
          <p:nvPr>
            <p:ph type="body" idx="17"/>
          </p:nvPr>
        </p:nvSpPr>
        <p:spPr>
          <a:xfrm>
            <a:off x="1900950" y="4692475"/>
            <a:ext cx="25857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Maintain first response time under 20 minutes for both </a:t>
            </a:r>
            <a:r>
              <a:rPr lang="en-US" dirty="0" err="1"/>
              <a:t>Abstra</a:t>
            </a:r>
            <a:r>
              <a:rPr lang="en-US" dirty="0"/>
              <a:t>-related and Owkin K tickets</a:t>
            </a:r>
            <a:endParaRPr dirty="0"/>
          </a:p>
        </p:txBody>
      </p:sp>
      <p:sp>
        <p:nvSpPr>
          <p:cNvPr id="1565" name="Google Shape;1565;p16"/>
          <p:cNvSpPr txBox="1">
            <a:spLocks noGrp="1"/>
          </p:cNvSpPr>
          <p:nvPr>
            <p:ph type="subTitle" idx="9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17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fr"/>
              <a:t>18</a:t>
            </a:fld>
            <a:endParaRPr/>
          </a:p>
        </p:txBody>
      </p:sp>
      <p:sp>
        <p:nvSpPr>
          <p:cNvPr id="1573" name="Google Shape;1573;p17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sp>
        <p:nvSpPr>
          <p:cNvPr id="1574" name="Google Shape;1574;p17"/>
          <p:cNvSpPr txBox="1">
            <a:spLocks noGrp="1"/>
          </p:cNvSpPr>
          <p:nvPr>
            <p:ph type="title"/>
          </p:nvPr>
        </p:nvSpPr>
        <p:spPr>
          <a:xfrm>
            <a:off x="281025" y="656122"/>
            <a:ext cx="4198696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400" dirty="0"/>
              <a:t>RI#1: </a:t>
            </a:r>
            <a:r>
              <a:rPr lang="en-US" sz="2400" dirty="0"/>
              <a:t> Zendesk – Focal point for all support requests</a:t>
            </a:r>
          </a:p>
        </p:txBody>
      </p:sp>
      <p:grpSp>
        <p:nvGrpSpPr>
          <p:cNvPr id="1576" name="Google Shape;1576;p17"/>
          <p:cNvGrpSpPr/>
          <p:nvPr/>
        </p:nvGrpSpPr>
        <p:grpSpPr>
          <a:xfrm>
            <a:off x="365370" y="1106908"/>
            <a:ext cx="330226" cy="274936"/>
            <a:chOff x="5516145" y="1880536"/>
            <a:chExt cx="579854" cy="482767"/>
          </a:xfrm>
        </p:grpSpPr>
        <p:sp>
          <p:nvSpPr>
            <p:cNvPr id="1577" name="Google Shape;1577;p17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78" name="Google Shape;1578;p17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581" name="Google Shape;1581;p17"/>
          <p:cNvSpPr txBox="1">
            <a:spLocks noGrp="1"/>
          </p:cNvSpPr>
          <p:nvPr>
            <p:ph type="body" idx="1"/>
          </p:nvPr>
        </p:nvSpPr>
        <p:spPr>
          <a:xfrm>
            <a:off x="4937851" y="401407"/>
            <a:ext cx="6901924" cy="2664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By the end of September, significant progress was made — with new forms, triggers, and auto-assignment rules implemented, a growing majority of support requests are now funneled through Zendesk.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Some messages still come via Slack, but we continue to encourage users to create tickets to maintain a centralized workflow.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The IT Support / IT Office team remains the main group not yet fully onboarded, which we aim to include soon.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These improvements should improve visibility, ownership clarity, and overall support consistency across teams.</a:t>
            </a:r>
          </a:p>
        </p:txBody>
      </p:sp>
      <p:grpSp>
        <p:nvGrpSpPr>
          <p:cNvPr id="1582" name="Google Shape;1582;p17"/>
          <p:cNvGrpSpPr/>
          <p:nvPr/>
        </p:nvGrpSpPr>
        <p:grpSpPr>
          <a:xfrm>
            <a:off x="4543046" y="200846"/>
            <a:ext cx="260526" cy="281207"/>
            <a:chOff x="5720871" y="1958340"/>
            <a:chExt cx="375128" cy="404963"/>
          </a:xfrm>
        </p:grpSpPr>
        <p:sp>
          <p:nvSpPr>
            <p:cNvPr id="1583" name="Google Shape;1583;p17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84" name="Google Shape;1584;p17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708183B-C9F8-41B9-86A7-61F85801E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48" y="1835144"/>
            <a:ext cx="3160679" cy="37997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8"/>
          <p:cNvSpPr txBox="1">
            <a:spLocks noGrp="1"/>
          </p:cNvSpPr>
          <p:nvPr>
            <p:ph type="title"/>
          </p:nvPr>
        </p:nvSpPr>
        <p:spPr>
          <a:xfrm>
            <a:off x="450098" y="677379"/>
            <a:ext cx="3450600" cy="78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400" dirty="0"/>
              <a:t>RI#2 </a:t>
            </a:r>
            <a:r>
              <a:rPr lang="en-US" sz="2400" dirty="0" err="1">
                <a:latin typeface="Didact Gothic"/>
                <a:ea typeface="Didact Gothic"/>
                <a:cs typeface="Didact Gothic"/>
                <a:sym typeface="Didact Gothic"/>
              </a:rPr>
              <a:t>PostHog</a:t>
            </a:r>
            <a:r>
              <a:rPr lang="en-US" sz="2400" dirty="0">
                <a:latin typeface="Didact Gothic"/>
                <a:ea typeface="Didact Gothic"/>
                <a:cs typeface="Didact Gothic"/>
                <a:sym typeface="Didact Gothic"/>
              </a:rPr>
              <a:t> Analytics Rollout for Support Operations</a:t>
            </a:r>
            <a:endParaRPr sz="2400" dirty="0"/>
          </a:p>
        </p:txBody>
      </p:sp>
      <p:sp>
        <p:nvSpPr>
          <p:cNvPr id="1591" name="Google Shape;1591;p18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fr"/>
              <a:t>19</a:t>
            </a:fld>
            <a:endParaRPr/>
          </a:p>
        </p:txBody>
      </p:sp>
      <p:grpSp>
        <p:nvGrpSpPr>
          <p:cNvPr id="1592" name="Google Shape;1592;p18"/>
          <p:cNvGrpSpPr/>
          <p:nvPr/>
        </p:nvGrpSpPr>
        <p:grpSpPr>
          <a:xfrm>
            <a:off x="4842799" y="166743"/>
            <a:ext cx="260526" cy="281207"/>
            <a:chOff x="5720871" y="1958340"/>
            <a:chExt cx="375128" cy="404963"/>
          </a:xfrm>
        </p:grpSpPr>
        <p:sp>
          <p:nvSpPr>
            <p:cNvPr id="1593" name="Google Shape;1593;p18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94" name="Google Shape;1594;p18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95" name="Google Shape;1595;p18"/>
          <p:cNvGrpSpPr/>
          <p:nvPr/>
        </p:nvGrpSpPr>
        <p:grpSpPr>
          <a:xfrm>
            <a:off x="600548" y="1555954"/>
            <a:ext cx="213635" cy="274936"/>
            <a:chOff x="5720871" y="1880536"/>
            <a:chExt cx="375128" cy="482767"/>
          </a:xfrm>
        </p:grpSpPr>
        <p:sp>
          <p:nvSpPr>
            <p:cNvPr id="1596" name="Google Shape;1596;p18"/>
            <p:cNvSpPr/>
            <p:nvPr/>
          </p:nvSpPr>
          <p:spPr>
            <a:xfrm>
              <a:off x="5720871" y="1880536"/>
              <a:ext cx="371157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97" name="Google Shape;1597;p18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598" name="Google Shape;1598;p18"/>
          <p:cNvSpPr txBox="1">
            <a:spLocks noGrp="1"/>
          </p:cNvSpPr>
          <p:nvPr>
            <p:ph type="body" idx="1"/>
          </p:nvPr>
        </p:nvSpPr>
        <p:spPr>
          <a:xfrm>
            <a:off x="5233416" y="0"/>
            <a:ext cx="6385171" cy="2209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🚀 </a:t>
            </a:r>
            <a:r>
              <a:rPr lang="en-US" sz="1400" b="1" dirty="0">
                <a:latin typeface="Didact Gothic"/>
                <a:ea typeface="Didact Gothic"/>
                <a:cs typeface="Didact Gothic"/>
                <a:sym typeface="Didact Gothic"/>
              </a:rPr>
              <a:t>RI#2 –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PostHog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Analytics Rollout for Support Operations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latin typeface="Didact Gothic"/>
                <a:ea typeface="Didact Gothic"/>
                <a:cs typeface="Didact Gothic"/>
                <a:sym typeface="Didact Gothic"/>
              </a:rPr>
              <a:t>Objective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Establish a unified analytics framework in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PostHog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to deliver real-time visibility on support activity, SLA performance, and user engagement across K-Navigator.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latin typeface="Didact Gothic"/>
                <a:ea typeface="Didact Gothic"/>
                <a:cs typeface="Didact Gothic"/>
                <a:sym typeface="Didact Gothic"/>
              </a:rPr>
              <a:t>Progress &amp; Achievements (September)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The initiative was successfully completed this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month.We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finalized the Cognito →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PostHog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historical backfill, importing 1,146 validated users across 11 clean batches with zero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duplicates.All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key signup and retention metrics (D1/D7, DAU/WAU) are now live and segmented by tier (K-Pro / K-Navigator).Dashboards were expanded to include SLA tracking, ticket resolution times, and conversion funnel insights, giving full visibility across the support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lifecycle.PostHog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now serves as the single source of truth for operational analytics, replacing manual tracking in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FullStory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and SurveySparrow.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latin typeface="Didact Gothic"/>
                <a:ea typeface="Didact Gothic"/>
                <a:cs typeface="Didact Gothic"/>
                <a:sym typeface="Didact Gothic"/>
              </a:rPr>
              <a:t>Next Steps: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Integrate CloudTrail confirmation timestamps to complete the signup confirmation dataset (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signup_confirm_successful</a:t>
            </a: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 event).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Automate weekly KPI reporting to Notion and Slack for real-time visibility.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Introduce alert-based dashboards for SLA breaches and ticket volume spikes.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latin typeface="Didact Gothic"/>
                <a:ea typeface="Didact Gothic"/>
                <a:cs typeface="Didact Gothic"/>
                <a:sym typeface="Didact Gothic"/>
              </a:rPr>
              <a:t>Impact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100 % coverage of all historical user signups in </a:t>
            </a:r>
            <a:r>
              <a:rPr lang="en-US" sz="1400" dirty="0" err="1">
                <a:latin typeface="Didact Gothic"/>
                <a:ea typeface="Didact Gothic"/>
                <a:cs typeface="Didact Gothic"/>
                <a:sym typeface="Didact Gothic"/>
              </a:rPr>
              <a:t>PostHog</a:t>
            </a:r>
            <a:endParaRPr lang="en-US" sz="1400"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Consolidated reporting and analytics workflows, reducing tool switching.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Didact Gothic"/>
                <a:ea typeface="Didact Gothic"/>
                <a:cs typeface="Didact Gothic"/>
                <a:sym typeface="Didact Gothic"/>
              </a:rPr>
              <a:t>→ Unified analytics for Product, Support &amp; Engineering teams.</a:t>
            </a:r>
          </a:p>
        </p:txBody>
      </p:sp>
      <p:sp>
        <p:nvSpPr>
          <p:cNvPr id="1600" name="Google Shape;1600;p18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pic>
        <p:nvPicPr>
          <p:cNvPr id="1601" name="Google Shape;1601;p18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8463" y="2073425"/>
            <a:ext cx="4529729" cy="329742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85905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2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178" name="Google Shape;117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239878" y="1017800"/>
            <a:ext cx="2651999" cy="265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9" name="Google Shape;1179;p2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I: Abstra support key metrics</a:t>
            </a:r>
            <a:endParaRPr/>
          </a:p>
        </p:txBody>
      </p:sp>
      <p:sp>
        <p:nvSpPr>
          <p:cNvPr id="1180" name="Google Shape;1180;p2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181" name="Google Shape;1181;p2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II: Achievements &amp; roadmap </a:t>
            </a:r>
            <a:endParaRPr/>
          </a:p>
        </p:txBody>
      </p:sp>
      <p:sp>
        <p:nvSpPr>
          <p:cNvPr id="1182" name="Google Shape;1182;p2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183" name="Google Shape;1183;p2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III: Roadmap items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 deep dive</a:t>
            </a:r>
            <a:endParaRPr/>
          </a:p>
        </p:txBody>
      </p:sp>
      <p:sp>
        <p:nvSpPr>
          <p:cNvPr id="1184" name="Google Shape;1184;p2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185" name="Google Shape;1185;p2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186" name="Google Shape;1186;p2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187" name="Google Shape;1187;p2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V: Next steps</a:t>
            </a:r>
            <a:endParaRPr/>
          </a:p>
        </p:txBody>
      </p:sp>
      <p:sp>
        <p:nvSpPr>
          <p:cNvPr id="1188" name="Google Shape;1188;p2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20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628" name="Google Shape;162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5161486" y="1036475"/>
            <a:ext cx="3181377" cy="3181377"/>
          </a:xfrm>
          <a:prstGeom prst="rect">
            <a:avLst/>
          </a:prstGeom>
          <a:noFill/>
          <a:ln>
            <a:noFill/>
          </a:ln>
        </p:spPr>
      </p:pic>
      <p:sp>
        <p:nvSpPr>
          <p:cNvPr id="1629" name="Google Shape;1629;p20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I: Abstra support key metrics</a:t>
            </a:r>
            <a:endParaRPr/>
          </a:p>
        </p:txBody>
      </p:sp>
      <p:sp>
        <p:nvSpPr>
          <p:cNvPr id="1630" name="Google Shape;1630;p20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631" name="Google Shape;1631;p20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II: Achievements &amp; roadmap </a:t>
            </a:r>
            <a:endParaRPr/>
          </a:p>
        </p:txBody>
      </p:sp>
      <p:sp>
        <p:nvSpPr>
          <p:cNvPr id="1632" name="Google Shape;1632;p20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633" name="Google Shape;1633;p20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III: Roadmap items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 deep dive</a:t>
            </a:r>
            <a:endParaRPr/>
          </a:p>
        </p:txBody>
      </p:sp>
      <p:sp>
        <p:nvSpPr>
          <p:cNvPr id="1634" name="Google Shape;1634;p20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635" name="Google Shape;1635;p20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636" name="Google Shape;1636;p20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637" name="Google Shape;1637;p20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 b="1"/>
              <a:t>Part V: Next steps</a:t>
            </a:r>
            <a:endParaRPr b="1"/>
          </a:p>
        </p:txBody>
      </p:sp>
      <p:sp>
        <p:nvSpPr>
          <p:cNvPr id="1638" name="Google Shape;1638;p20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21"/>
          <p:cNvSpPr txBox="1">
            <a:spLocks noGrp="1"/>
          </p:cNvSpPr>
          <p:nvPr>
            <p:ph type="title"/>
          </p:nvPr>
        </p:nvSpPr>
        <p:spPr>
          <a:xfrm>
            <a:off x="839870" y="2004060"/>
            <a:ext cx="34506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Next steps for Customer Success</a:t>
            </a:r>
            <a:endParaRPr/>
          </a:p>
        </p:txBody>
      </p:sp>
      <p:sp>
        <p:nvSpPr>
          <p:cNvPr id="1647" name="Google Shape;1647;p21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fr"/>
              <a:t>21</a:t>
            </a:fld>
            <a:endParaRPr/>
          </a:p>
        </p:txBody>
      </p:sp>
      <p:sp>
        <p:nvSpPr>
          <p:cNvPr id="1648" name="Google Shape;1648;p21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grpSp>
        <p:nvGrpSpPr>
          <p:cNvPr id="1649" name="Google Shape;1649;p21"/>
          <p:cNvGrpSpPr/>
          <p:nvPr/>
        </p:nvGrpSpPr>
        <p:grpSpPr>
          <a:xfrm>
            <a:off x="869909" y="3731999"/>
            <a:ext cx="213635" cy="274936"/>
            <a:chOff x="5720871" y="1880536"/>
            <a:chExt cx="375128" cy="482767"/>
          </a:xfrm>
        </p:grpSpPr>
        <p:sp>
          <p:nvSpPr>
            <p:cNvPr id="1650" name="Google Shape;1650;p21"/>
            <p:cNvSpPr/>
            <p:nvPr/>
          </p:nvSpPr>
          <p:spPr>
            <a:xfrm>
              <a:off x="5720871" y="1880536"/>
              <a:ext cx="371157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51" name="Google Shape;1651;p21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652" name="Google Shape;1652;p21"/>
          <p:cNvSpPr txBox="1">
            <a:spLocks noGrp="1"/>
          </p:cNvSpPr>
          <p:nvPr>
            <p:ph type="subTitle" idx="4"/>
          </p:nvPr>
        </p:nvSpPr>
        <p:spPr>
          <a:xfrm>
            <a:off x="1231350" y="3873000"/>
            <a:ext cx="3059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Please do not hesitate to reach out to me for any questions.</a:t>
            </a:r>
            <a:endParaRPr/>
          </a:p>
        </p:txBody>
      </p:sp>
      <p:grpSp>
        <p:nvGrpSpPr>
          <p:cNvPr id="1653" name="Google Shape;1653;p21"/>
          <p:cNvGrpSpPr/>
          <p:nvPr/>
        </p:nvGrpSpPr>
        <p:grpSpPr>
          <a:xfrm>
            <a:off x="5217246" y="139045"/>
            <a:ext cx="292562" cy="281207"/>
            <a:chOff x="5720871" y="1958340"/>
            <a:chExt cx="375128" cy="404963"/>
          </a:xfrm>
        </p:grpSpPr>
        <p:sp>
          <p:nvSpPr>
            <p:cNvPr id="1654" name="Google Shape;1654;p21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55" name="Google Shape;1655;p21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1656" name="Google Shape;1656;p21"/>
          <p:cNvCxnSpPr/>
          <p:nvPr/>
        </p:nvCxnSpPr>
        <p:spPr>
          <a:xfrm>
            <a:off x="5291475" y="2118687"/>
            <a:ext cx="5768100" cy="0"/>
          </a:xfrm>
          <a:prstGeom prst="straightConnector1">
            <a:avLst/>
          </a:pr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7" name="Google Shape;1657;p21"/>
          <p:cNvSpPr txBox="1"/>
          <p:nvPr/>
        </p:nvSpPr>
        <p:spPr>
          <a:xfrm>
            <a:off x="5720102" y="180696"/>
            <a:ext cx="5649639" cy="11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1" dirty="0">
                <a:latin typeface="Didact Gothic" panose="020B0604020202020204" charset="0"/>
              </a:rPr>
              <a:t>Deliver excellent customer service</a:t>
            </a:r>
          </a:p>
          <a:p>
            <a:endParaRPr lang="en-US" b="1" dirty="0">
              <a:latin typeface="Didact Gothic" panose="020B0604020202020204" charset="0"/>
            </a:endParaRP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Maintain &lt;30 min first response time for all requests with better triage priorities.</a:t>
            </a: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Resolve promptly signup access requests and streamline VPN clarifications for external </a:t>
            </a:r>
            <a:r>
              <a:rPr lang="en-US" sz="1400" i="0" u="none" strike="noStrike" cap="none" dirty="0" err="1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Abstra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users.</a:t>
            </a: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Continue direct Slack/Zendesk support for real-time troubleshooting and user onboarding assistance.</a:t>
            </a:r>
            <a:endParaRPr lang="en-US" dirty="0">
              <a:latin typeface="Didact Gothic" panose="020B0604020202020204" charset="0"/>
            </a:endParaRPr>
          </a:p>
        </p:txBody>
      </p:sp>
      <p:sp>
        <p:nvSpPr>
          <p:cNvPr id="1658" name="Google Shape;1658;p21"/>
          <p:cNvSpPr txBox="1"/>
          <p:nvPr/>
        </p:nvSpPr>
        <p:spPr>
          <a:xfrm>
            <a:off x="5678968" y="4452889"/>
            <a:ext cx="6442417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b="1" dirty="0">
                <a:latin typeface="Didact Gothic" panose="020B0604020202020204" charset="0"/>
              </a:rPr>
              <a:t>Operationalize Insights to Improve Onboarding Experience</a:t>
            </a:r>
          </a:p>
          <a:p>
            <a:br>
              <a:rPr lang="en-US" b="1" dirty="0">
                <a:latin typeface="Didact Gothic" panose="020B0604020202020204" charset="0"/>
              </a:rPr>
            </a:b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Integrate CloudTrail confirmation timestamps into </a:t>
            </a:r>
            <a:r>
              <a:rPr lang="en-US" sz="1400" i="0" u="none" strike="noStrike" cap="none" dirty="0" err="1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PostHog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to complete the user funnel dataset (</a:t>
            </a:r>
            <a:r>
              <a:rPr lang="en-US" sz="1400" i="0" u="none" strike="noStrike" cap="none" dirty="0" err="1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signup_confirm_successful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).</a:t>
            </a: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Launch automated KPI reporting to Notion and Slack for weekly visibility of CSAT, SLA, and ticket metrics.</a:t>
            </a: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Enhance </a:t>
            </a:r>
            <a:r>
              <a:rPr lang="en-US" sz="1400" i="0" u="none" strike="noStrike" cap="none" dirty="0" err="1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PostHog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dashboards with live event data for real-time tracking of onboarding friction and resolution trends.</a:t>
            </a:r>
          </a:p>
          <a:p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Collaborate with Product to align analytics insights with UX form adjustments and optimize user journeys across </a:t>
            </a:r>
            <a:r>
              <a:rPr lang="en-US" sz="1400" i="0" u="none" strike="noStrike" cap="none" dirty="0" err="1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Abstra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 and K-Navigator..</a:t>
            </a:r>
            <a:endParaRPr lang="en-US" dirty="0">
              <a:latin typeface="Didact Gothic" panose="020B0604020202020204" charset="0"/>
            </a:endParaRPr>
          </a:p>
        </p:txBody>
      </p:sp>
      <p:grpSp>
        <p:nvGrpSpPr>
          <p:cNvPr id="1659" name="Google Shape;1659;p21"/>
          <p:cNvGrpSpPr/>
          <p:nvPr/>
        </p:nvGrpSpPr>
        <p:grpSpPr>
          <a:xfrm>
            <a:off x="5319922" y="4013300"/>
            <a:ext cx="215236" cy="367099"/>
            <a:chOff x="5820020" y="1958340"/>
            <a:chExt cx="275979" cy="404963"/>
          </a:xfrm>
        </p:grpSpPr>
        <p:sp>
          <p:nvSpPr>
            <p:cNvPr id="1660" name="Google Shape;1660;p21"/>
            <p:cNvSpPr/>
            <p:nvPr/>
          </p:nvSpPr>
          <p:spPr>
            <a:xfrm>
              <a:off x="5820020" y="1958340"/>
              <a:ext cx="272008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61" name="Google Shape;1661;p21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1662" name="Google Shape;1662;p21"/>
          <p:cNvCxnSpPr/>
          <p:nvPr/>
        </p:nvCxnSpPr>
        <p:spPr>
          <a:xfrm>
            <a:off x="5291475" y="4081282"/>
            <a:ext cx="5768100" cy="0"/>
          </a:xfrm>
          <a:prstGeom prst="straightConnector1">
            <a:avLst/>
          </a:prstGeom>
          <a:noFill/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663" name="Google Shape;1663;p21"/>
          <p:cNvGrpSpPr/>
          <p:nvPr/>
        </p:nvGrpSpPr>
        <p:grpSpPr>
          <a:xfrm>
            <a:off x="5179209" y="2010080"/>
            <a:ext cx="292562" cy="281207"/>
            <a:chOff x="5720871" y="1958340"/>
            <a:chExt cx="375128" cy="404963"/>
          </a:xfrm>
        </p:grpSpPr>
        <p:sp>
          <p:nvSpPr>
            <p:cNvPr id="1664" name="Google Shape;1664;p21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65" name="Google Shape;1665;p21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666" name="Google Shape;1666;p21"/>
          <p:cNvSpPr txBox="1"/>
          <p:nvPr/>
        </p:nvSpPr>
        <p:spPr>
          <a:xfrm>
            <a:off x="5678968" y="2139650"/>
            <a:ext cx="6325678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1" dirty="0">
                <a:latin typeface="Didact Gothic" panose="020B0604020202020204" charset="0"/>
              </a:rPr>
              <a:t>Strengthen Zendesk Operations</a:t>
            </a:r>
          </a:p>
          <a:p>
            <a:endParaRPr lang="en-US" b="1" dirty="0">
              <a:latin typeface="Didact Gothic" panose="020B0604020202020204" charset="0"/>
            </a:endParaRPr>
          </a:p>
          <a:p>
            <a:r>
              <a:rPr lang="en-US" sz="1400" b="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Deploy new Zendesk automations (Pending ↔ Open trigger, auto-assignment, and closure logic) to further reduce manual handling.→ Begin onboarding IT Support / IT Office into Zendesk to unify all support channels under one system.</a:t>
            </a:r>
          </a:p>
          <a:p>
            <a:r>
              <a:rPr lang="en-US" sz="1400" b="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Monitor FRT and SLA metrics post-automation rollout to ensure stability and &lt;30 min response time target.</a:t>
            </a:r>
          </a:p>
          <a:p>
            <a:r>
              <a:rPr lang="en-US" sz="1400" b="0" i="0" u="none" strike="noStrike" cap="none" dirty="0">
                <a:solidFill>
                  <a:srgbClr val="000000"/>
                </a:solidFill>
                <a:latin typeface="Didact Gothic" panose="020B0604020202020204" charset="0"/>
                <a:ea typeface="Inter"/>
                <a:cs typeface="Inter"/>
                <a:sym typeface="Inter"/>
              </a:rPr>
              <a:t>→ Update Internal Support Playbook to reflect new routing logic and ticket form changes.</a:t>
            </a:r>
            <a:endParaRPr lang="en-US" b="1" dirty="0">
              <a:latin typeface="Didact Gothic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22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672" name="Google Shape;167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4893729" y="903850"/>
            <a:ext cx="3181377" cy="3181377"/>
          </a:xfrm>
          <a:prstGeom prst="rect">
            <a:avLst/>
          </a:prstGeom>
          <a:noFill/>
          <a:ln>
            <a:noFill/>
          </a:ln>
        </p:spPr>
      </p:pic>
      <p:sp>
        <p:nvSpPr>
          <p:cNvPr id="1673" name="Google Shape;1673;p22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 dirty="0"/>
              <a:t>Part I: Abstra support key metrics</a:t>
            </a:r>
            <a:endParaRPr dirty="0"/>
          </a:p>
        </p:txBody>
      </p:sp>
      <p:sp>
        <p:nvSpPr>
          <p:cNvPr id="1674" name="Google Shape;1674;p22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675" name="Google Shape;1675;p22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II: Achievements &amp; roadmap </a:t>
            </a:r>
            <a:endParaRPr/>
          </a:p>
        </p:txBody>
      </p:sp>
      <p:sp>
        <p:nvSpPr>
          <p:cNvPr id="1676" name="Google Shape;1676;p22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677" name="Google Shape;1677;p22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III: Roadmap items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 deep dive</a:t>
            </a:r>
            <a:endParaRPr/>
          </a:p>
        </p:txBody>
      </p:sp>
      <p:sp>
        <p:nvSpPr>
          <p:cNvPr id="1678" name="Google Shape;1678;p22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679" name="Google Shape;1679;p22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680" name="Google Shape;1680;p22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681" name="Google Shape;1681;p22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V: Next steps</a:t>
            </a:r>
            <a:endParaRPr/>
          </a:p>
        </p:txBody>
      </p:sp>
      <p:sp>
        <p:nvSpPr>
          <p:cNvPr id="1682" name="Google Shape;1682;p22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24"/>
          <p:cNvSpPr txBox="1">
            <a:spLocks noGrp="1"/>
          </p:cNvSpPr>
          <p:nvPr>
            <p:ph type="title" idx="4294967295"/>
          </p:nvPr>
        </p:nvSpPr>
        <p:spPr>
          <a:xfrm>
            <a:off x="5647589" y="2375467"/>
            <a:ext cx="6341100" cy="3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00"/>
              <a:buFont typeface="Didact Gothic"/>
              <a:buNone/>
            </a:pPr>
            <a:r>
              <a:rPr lang="fr" sz="6000"/>
              <a:t>Thank you!</a:t>
            </a:r>
            <a:endParaRPr sz="40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00"/>
              <a:buFont typeface="Didact Gothic"/>
              <a:buNone/>
            </a:pPr>
            <a:endParaRPr sz="17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00"/>
              <a:buFont typeface="Didact Gothic"/>
              <a:buNone/>
            </a:pPr>
            <a:endParaRPr sz="1700"/>
          </a:p>
        </p:txBody>
      </p:sp>
      <p:pic>
        <p:nvPicPr>
          <p:cNvPr id="1717" name="Google Shape;1717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061915" y="1692575"/>
            <a:ext cx="3844118" cy="384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23"/>
          <p:cNvSpPr txBox="1">
            <a:spLocks noGrp="1"/>
          </p:cNvSpPr>
          <p:nvPr>
            <p:ph type="title"/>
          </p:nvPr>
        </p:nvSpPr>
        <p:spPr>
          <a:xfrm>
            <a:off x="537866" y="1474572"/>
            <a:ext cx="3450600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dirty="0"/>
              <a:t>Executive Summary</a:t>
            </a:r>
            <a:endParaRPr dirty="0"/>
          </a:p>
        </p:txBody>
      </p:sp>
      <p:sp>
        <p:nvSpPr>
          <p:cNvPr id="1691" name="Google Shape;1691;p23"/>
          <p:cNvSpPr txBox="1">
            <a:spLocks noGrp="1"/>
          </p:cNvSpPr>
          <p:nvPr>
            <p:ph type="sldNum" idx="12"/>
          </p:nvPr>
        </p:nvSpPr>
        <p:spPr>
          <a:xfrm>
            <a:off x="299648" y="6410065"/>
            <a:ext cx="3009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  <p:grpSp>
        <p:nvGrpSpPr>
          <p:cNvPr id="1692" name="Google Shape;1692;p23"/>
          <p:cNvGrpSpPr/>
          <p:nvPr/>
        </p:nvGrpSpPr>
        <p:grpSpPr>
          <a:xfrm>
            <a:off x="5149360" y="2282067"/>
            <a:ext cx="292562" cy="281207"/>
            <a:chOff x="5720871" y="1958340"/>
            <a:chExt cx="375128" cy="404963"/>
          </a:xfrm>
        </p:grpSpPr>
        <p:sp>
          <p:nvSpPr>
            <p:cNvPr id="1693" name="Google Shape;1693;p23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94" name="Google Shape;1694;p23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695" name="Google Shape;1695;p23"/>
          <p:cNvSpPr txBox="1">
            <a:spLocks noGrp="1"/>
          </p:cNvSpPr>
          <p:nvPr>
            <p:ph type="body" idx="1"/>
          </p:nvPr>
        </p:nvSpPr>
        <p:spPr>
          <a:xfrm>
            <a:off x="5644953" y="2588209"/>
            <a:ext cx="6485528" cy="1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latin typeface="Didact Gothic" panose="020B0604020202020204" charset="0"/>
              </a:rPr>
              <a:t>Zendesk &amp; Process Improvements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latin typeface="Didact Gothic" panose="020B060402020202020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Didact Gothic" panose="020B0604020202020204" charset="0"/>
              </a:rPr>
              <a:t>▶ Implemented new forms, triggers, and auto-assignment rules, with most tickets now funneled through Zendesk.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Didact Gothic" panose="020B0604020202020204" charset="0"/>
              </a:rPr>
              <a:t>▶ Automated workflows reduced manual triage and improved ownership visibility across squads.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Didact Gothic" panose="020B0604020202020204" charset="0"/>
              </a:rPr>
              <a:t>▶ Continued user redirection from Slack to Zendesk to consolidate all support interactions.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Didact Gothic" panose="020B0604020202020204" charset="0"/>
              </a:rPr>
              <a:t>▶ Planned IT Support / IT Office onboarding to achieve full organizational adoption.</a:t>
            </a:r>
          </a:p>
        </p:txBody>
      </p:sp>
      <p:sp>
        <p:nvSpPr>
          <p:cNvPr id="1696" name="Google Shape;1696;p23"/>
          <p:cNvSpPr txBox="1">
            <a:spLocks noGrp="1"/>
          </p:cNvSpPr>
          <p:nvPr>
            <p:ph type="subTitle" idx="5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lang="en-US" dirty="0"/>
          </a:p>
        </p:txBody>
      </p:sp>
      <p:grpSp>
        <p:nvGrpSpPr>
          <p:cNvPr id="1697" name="Google Shape;1697;p23"/>
          <p:cNvGrpSpPr/>
          <p:nvPr/>
        </p:nvGrpSpPr>
        <p:grpSpPr>
          <a:xfrm>
            <a:off x="5145194" y="32244"/>
            <a:ext cx="292562" cy="281207"/>
            <a:chOff x="5720871" y="1958340"/>
            <a:chExt cx="375128" cy="404963"/>
          </a:xfrm>
        </p:grpSpPr>
        <p:sp>
          <p:nvSpPr>
            <p:cNvPr id="1698" name="Google Shape;1698;p23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699" name="Google Shape;1699;p23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1700" name="Google Shape;1700;p23"/>
          <p:cNvCxnSpPr/>
          <p:nvPr/>
        </p:nvCxnSpPr>
        <p:spPr>
          <a:xfrm>
            <a:off x="5400788" y="2310210"/>
            <a:ext cx="57681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1" name="Google Shape;1701;p23"/>
          <p:cNvSpPr txBox="1">
            <a:spLocks noGrp="1"/>
          </p:cNvSpPr>
          <p:nvPr>
            <p:ph type="body" idx="1"/>
          </p:nvPr>
        </p:nvSpPr>
        <p:spPr>
          <a:xfrm>
            <a:off x="5644952" y="466909"/>
            <a:ext cx="6248985" cy="12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600" b="1" dirty="0">
                <a:latin typeface="Didact Gothic" panose="020B0604020202020204" charset="0"/>
              </a:rPr>
              <a:t>Metrics summary: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" sz="1600" b="1" dirty="0">
              <a:latin typeface="Didact Gothic" panose="020B0604020202020204" charset="0"/>
            </a:endParaRPr>
          </a:p>
          <a:p>
            <a:pPr marL="0" indent="0">
              <a:lnSpc>
                <a:spcPct val="100000"/>
              </a:lnSpc>
              <a:buSzPts val="1100"/>
              <a:buNone/>
            </a:pPr>
            <a:r>
              <a:rPr lang="en-US" sz="1100" dirty="0">
                <a:latin typeface="Didact Gothic" panose="020B0604020202020204" charset="0"/>
              </a:rPr>
              <a:t>▶ 119 tickets handled in September (+85.9% vs August), reflecting increased workload from external </a:t>
            </a:r>
            <a:r>
              <a:rPr lang="en-US" sz="1100" dirty="0" err="1">
                <a:latin typeface="Didact Gothic" panose="020B0604020202020204" charset="0"/>
              </a:rPr>
              <a:t>Abstra</a:t>
            </a:r>
            <a:r>
              <a:rPr lang="en-US" sz="1100" dirty="0">
                <a:latin typeface="Didact Gothic" panose="020B0604020202020204" charset="0"/>
              </a:rPr>
              <a:t> users and </a:t>
            </a:r>
            <a:r>
              <a:rPr lang="en-US" sz="1100" dirty="0" err="1">
                <a:latin typeface="Didact Gothic" panose="020B0604020202020204" charset="0"/>
              </a:rPr>
              <a:t>SageMaker</a:t>
            </a:r>
            <a:r>
              <a:rPr lang="en-US" sz="1100" dirty="0">
                <a:latin typeface="Didact Gothic" panose="020B0604020202020204" charset="0"/>
              </a:rPr>
              <a:t>-related maintenance.</a:t>
            </a:r>
          </a:p>
          <a:p>
            <a:pPr marL="0" indent="0">
              <a:lnSpc>
                <a:spcPct val="100000"/>
              </a:lnSpc>
              <a:buSzPts val="1100"/>
              <a:buNone/>
            </a:pPr>
            <a:r>
              <a:rPr lang="en-US" sz="1100" dirty="0">
                <a:latin typeface="Didact Gothic" panose="020B0604020202020204" charset="0"/>
              </a:rPr>
              <a:t>▶ First response time averaged 41 minutes (+95%), still well below SLA (&lt;2h) despite higher volume.</a:t>
            </a:r>
          </a:p>
          <a:p>
            <a:pPr marL="0" indent="0">
              <a:lnSpc>
                <a:spcPct val="100000"/>
              </a:lnSpc>
              <a:buSzPts val="1100"/>
              <a:buNone/>
            </a:pPr>
            <a:r>
              <a:rPr lang="en-US" sz="1100" dirty="0">
                <a:latin typeface="Didact Gothic" panose="020B0604020202020204" charset="0"/>
              </a:rPr>
              <a:t>▶ Average resolution time improved to 11.5 </a:t>
            </a:r>
            <a:r>
              <a:rPr lang="en-US" sz="1100" dirty="0" err="1">
                <a:latin typeface="Didact Gothic" panose="020B0604020202020204" charset="0"/>
              </a:rPr>
              <a:t>hrs</a:t>
            </a:r>
            <a:r>
              <a:rPr lang="en-US" sz="1100" dirty="0">
                <a:latin typeface="Didact Gothic" panose="020B0604020202020204" charset="0"/>
              </a:rPr>
              <a:t> (–37%), confirming better triage and workflow prioritization.</a:t>
            </a:r>
          </a:p>
          <a:p>
            <a:pPr marL="0" indent="0">
              <a:lnSpc>
                <a:spcPct val="100000"/>
              </a:lnSpc>
              <a:buSzPts val="1100"/>
              <a:buNone/>
            </a:pPr>
            <a:r>
              <a:rPr lang="en-US" sz="1100" dirty="0">
                <a:latin typeface="Didact Gothic" panose="020B0604020202020204" charset="0"/>
              </a:rPr>
              <a:t>▶ CSAT at 93.3% (+3.7%), maintaining strong user satisfaction through higher ticket volume.</a:t>
            </a:r>
          </a:p>
          <a:p>
            <a:pPr marL="0" indent="0">
              <a:lnSpc>
                <a:spcPct val="100000"/>
              </a:lnSpc>
              <a:buSzPts val="1100"/>
              <a:buNone/>
            </a:pPr>
            <a:r>
              <a:rPr lang="en-US" sz="1100" dirty="0">
                <a:latin typeface="Didact Gothic" panose="020B0604020202020204" charset="0"/>
              </a:rPr>
              <a:t>▶ Blocking issues stayed low (7 cases, all within SLA), showing stable platform performance</a:t>
            </a:r>
          </a:p>
        </p:txBody>
      </p:sp>
      <p:grpSp>
        <p:nvGrpSpPr>
          <p:cNvPr id="1702" name="Google Shape;1702;p23"/>
          <p:cNvGrpSpPr/>
          <p:nvPr/>
        </p:nvGrpSpPr>
        <p:grpSpPr>
          <a:xfrm>
            <a:off x="816004" y="3192369"/>
            <a:ext cx="213635" cy="274936"/>
            <a:chOff x="5720871" y="1880536"/>
            <a:chExt cx="375128" cy="482767"/>
          </a:xfrm>
        </p:grpSpPr>
        <p:sp>
          <p:nvSpPr>
            <p:cNvPr id="1703" name="Google Shape;1703;p23"/>
            <p:cNvSpPr/>
            <p:nvPr/>
          </p:nvSpPr>
          <p:spPr>
            <a:xfrm>
              <a:off x="5720871" y="1880536"/>
              <a:ext cx="371157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04" name="Google Shape;1704;p23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705" name="Google Shape;1705;p23"/>
          <p:cNvSpPr txBox="1">
            <a:spLocks noGrp="1"/>
          </p:cNvSpPr>
          <p:nvPr>
            <p:ph type="subTitle" idx="4"/>
          </p:nvPr>
        </p:nvSpPr>
        <p:spPr>
          <a:xfrm>
            <a:off x="1081283" y="3290746"/>
            <a:ext cx="3364882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→ TL;DR – In September, we finished the Cognito → </a:t>
            </a:r>
            <a:r>
              <a:rPr lang="en-US" dirty="0" err="1"/>
              <a:t>PostHog</a:t>
            </a:r>
            <a:r>
              <a:rPr lang="en-US" dirty="0"/>
              <a:t> backfill, making </a:t>
            </a:r>
            <a:r>
              <a:rPr lang="en-US" dirty="0" err="1"/>
              <a:t>PostHog</a:t>
            </a:r>
            <a:r>
              <a:rPr lang="en-US" dirty="0"/>
              <a:t> the central source for support analytics.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Zendesk operations were further automated through new forms, triggers, and ownership logic, improving visibility and SLA performance.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Together, these updates established a fully connected analytics and support ecosystem, setting the stage for CloudTrail integration and automated KPI reporting in October.</a:t>
            </a:r>
            <a:endParaRPr b="1" dirty="0"/>
          </a:p>
        </p:txBody>
      </p:sp>
      <p:cxnSp>
        <p:nvCxnSpPr>
          <p:cNvPr id="1706" name="Google Shape;1706;p23"/>
          <p:cNvCxnSpPr/>
          <p:nvPr/>
        </p:nvCxnSpPr>
        <p:spPr>
          <a:xfrm>
            <a:off x="5441923" y="4253809"/>
            <a:ext cx="57681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707" name="Google Shape;1707;p23"/>
          <p:cNvGrpSpPr/>
          <p:nvPr/>
        </p:nvGrpSpPr>
        <p:grpSpPr>
          <a:xfrm>
            <a:off x="5149361" y="4370211"/>
            <a:ext cx="292562" cy="281207"/>
            <a:chOff x="5720871" y="1958340"/>
            <a:chExt cx="375128" cy="404963"/>
          </a:xfrm>
        </p:grpSpPr>
        <p:sp>
          <p:nvSpPr>
            <p:cNvPr id="1708" name="Google Shape;1708;p23"/>
            <p:cNvSpPr/>
            <p:nvPr/>
          </p:nvSpPr>
          <p:spPr>
            <a:xfrm>
              <a:off x="5720871" y="1958340"/>
              <a:ext cx="371157" cy="29625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709" name="Google Shape;1709;p23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710" name="Google Shape;1710;p23"/>
          <p:cNvSpPr txBox="1">
            <a:spLocks noGrp="1"/>
          </p:cNvSpPr>
          <p:nvPr>
            <p:ph type="body" idx="1"/>
          </p:nvPr>
        </p:nvSpPr>
        <p:spPr>
          <a:xfrm>
            <a:off x="5532240" y="4382454"/>
            <a:ext cx="6361697" cy="11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600" b="1" dirty="0">
                <a:latin typeface="Didact Gothic" panose="020B0604020202020204" charset="0"/>
              </a:rPr>
              <a:t>Owkin K</a:t>
            </a:r>
          </a:p>
          <a:p>
            <a:pPr marL="152400" indent="0">
              <a:lnSpc>
                <a:spcPct val="100000"/>
              </a:lnSpc>
              <a:buNone/>
            </a:pPr>
            <a:endParaRPr lang="en-US" sz="1100" dirty="0">
              <a:latin typeface="Didact Gothic" panose="020B0604020202020204" charset="0"/>
            </a:endParaRPr>
          </a:p>
          <a:p>
            <a:pPr marL="152400" indent="0">
              <a:lnSpc>
                <a:spcPct val="100000"/>
              </a:lnSpc>
              <a:buNone/>
            </a:pPr>
            <a:r>
              <a:rPr lang="en-US" sz="1100" dirty="0">
                <a:latin typeface="Didact Gothic" panose="020B0604020202020204" charset="0"/>
              </a:rPr>
              <a:t>▶ Successfully completed Cognito →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historical backfill (1,146 validated users, 0 duplicates, 11 batches).</a:t>
            </a:r>
          </a:p>
          <a:p>
            <a:pPr marL="152400" indent="0">
              <a:lnSpc>
                <a:spcPct val="100000"/>
              </a:lnSpc>
              <a:buNone/>
            </a:pPr>
            <a:r>
              <a:rPr lang="en-US" sz="1100" dirty="0">
                <a:latin typeface="Didact Gothic" panose="020B0604020202020204" charset="0"/>
              </a:rPr>
              <a:t>▶ All key metrics (D1/D7 retention, DAU/WAU, SLA trends) are now live and tier-segmented (K-Pro / K-Navigator).</a:t>
            </a:r>
          </a:p>
          <a:p>
            <a:pPr marL="152400" indent="0">
              <a:lnSpc>
                <a:spcPct val="100000"/>
              </a:lnSpc>
              <a:buNone/>
            </a:pPr>
            <a:r>
              <a:rPr lang="en-US" sz="1100" dirty="0">
                <a:latin typeface="Didact Gothic" panose="020B0604020202020204" charset="0"/>
              </a:rPr>
              <a:t>▶ </a:t>
            </a:r>
            <a:r>
              <a:rPr lang="en-US" sz="1100" dirty="0" err="1">
                <a:latin typeface="Didact Gothic" panose="020B0604020202020204" charset="0"/>
              </a:rPr>
              <a:t>PostHog</a:t>
            </a:r>
            <a:r>
              <a:rPr lang="en-US" sz="1100" dirty="0">
                <a:latin typeface="Didact Gothic" panose="020B0604020202020204" charset="0"/>
              </a:rPr>
              <a:t> established as the central analytics platform for Support, Product, and Engineering.</a:t>
            </a:r>
          </a:p>
          <a:p>
            <a:pPr marL="152400" indent="0">
              <a:lnSpc>
                <a:spcPct val="100000"/>
              </a:lnSpc>
              <a:buNone/>
            </a:pPr>
            <a:r>
              <a:rPr lang="en-US" sz="1100" dirty="0">
                <a:latin typeface="Didact Gothic" panose="020B0604020202020204" charset="0"/>
              </a:rPr>
              <a:t>▶ Initiated CloudTrail integration to enrich the dataset with confirmation timestamps.</a:t>
            </a:r>
          </a:p>
          <a:p>
            <a:pPr marL="152400" indent="0">
              <a:lnSpc>
                <a:spcPct val="100000"/>
              </a:lnSpc>
              <a:buNone/>
            </a:pPr>
            <a:r>
              <a:rPr lang="en-US" sz="1100" dirty="0">
                <a:latin typeface="Didact Gothic" panose="020B0604020202020204" charset="0"/>
              </a:rPr>
              <a:t>▶ Prepared for automated KPI reporting (Notion &amp; Slack) and alert-based SLA dashboards in October..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"/>
          <p:cNvSpPr txBox="1">
            <a:spLocks noGrp="1"/>
          </p:cNvSpPr>
          <p:nvPr>
            <p:ph type="title"/>
          </p:nvPr>
        </p:nvSpPr>
        <p:spPr>
          <a:xfrm>
            <a:off x="775215" y="760169"/>
            <a:ext cx="104082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500"/>
              <a:buNone/>
            </a:pPr>
            <a:r>
              <a:rPr lang="fr"/>
              <a:t>Agenda</a:t>
            </a:r>
            <a:endParaRPr/>
          </a:p>
        </p:txBody>
      </p:sp>
      <p:pic>
        <p:nvPicPr>
          <p:cNvPr id="1196" name="Google Shape;119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4893729" y="903850"/>
            <a:ext cx="3181377" cy="3181377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3"/>
          <p:cNvSpPr txBox="1">
            <a:spLocks noGrp="1"/>
          </p:cNvSpPr>
          <p:nvPr>
            <p:ph type="subTitle" idx="1"/>
          </p:nvPr>
        </p:nvSpPr>
        <p:spPr>
          <a:xfrm>
            <a:off x="125720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 b="1"/>
              <a:t>Part I: Abstra support key metrics</a:t>
            </a:r>
            <a:endParaRPr b="1"/>
          </a:p>
        </p:txBody>
      </p:sp>
      <p:sp>
        <p:nvSpPr>
          <p:cNvPr id="1198" name="Google Shape;1198;p3"/>
          <p:cNvSpPr txBox="1">
            <a:spLocks noGrp="1"/>
          </p:cNvSpPr>
          <p:nvPr>
            <p:ph type="subTitle" idx="2"/>
          </p:nvPr>
        </p:nvSpPr>
        <p:spPr>
          <a:xfrm>
            <a:off x="57647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1</a:t>
            </a:r>
            <a:endParaRPr/>
          </a:p>
        </p:txBody>
      </p:sp>
      <p:sp>
        <p:nvSpPr>
          <p:cNvPr id="1199" name="Google Shape;1199;p3"/>
          <p:cNvSpPr txBox="1">
            <a:spLocks noGrp="1"/>
          </p:cNvSpPr>
          <p:nvPr>
            <p:ph type="subTitle" idx="3"/>
          </p:nvPr>
        </p:nvSpPr>
        <p:spPr>
          <a:xfrm>
            <a:off x="4982225" y="4756875"/>
            <a:ext cx="28137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II: Achievements &amp; roadmap </a:t>
            </a:r>
            <a:endParaRPr/>
          </a:p>
        </p:txBody>
      </p:sp>
      <p:sp>
        <p:nvSpPr>
          <p:cNvPr id="1200" name="Google Shape;1200;p3"/>
          <p:cNvSpPr txBox="1">
            <a:spLocks noGrp="1"/>
          </p:cNvSpPr>
          <p:nvPr>
            <p:ph type="subTitle" idx="4"/>
          </p:nvPr>
        </p:nvSpPr>
        <p:spPr>
          <a:xfrm>
            <a:off x="4301500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201" name="Google Shape;1201;p3"/>
          <p:cNvSpPr txBox="1">
            <a:spLocks noGrp="1"/>
          </p:cNvSpPr>
          <p:nvPr>
            <p:ph type="subTitle" idx="5"/>
          </p:nvPr>
        </p:nvSpPr>
        <p:spPr>
          <a:xfrm>
            <a:off x="8707250" y="4756875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Part III: Roadmap items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 deep dive</a:t>
            </a:r>
            <a:endParaRPr/>
          </a:p>
        </p:txBody>
      </p:sp>
      <p:sp>
        <p:nvSpPr>
          <p:cNvPr id="1202" name="Google Shape;1202;p3"/>
          <p:cNvSpPr txBox="1">
            <a:spLocks noGrp="1"/>
          </p:cNvSpPr>
          <p:nvPr>
            <p:ph type="subTitle" idx="6"/>
          </p:nvPr>
        </p:nvSpPr>
        <p:spPr>
          <a:xfrm>
            <a:off x="8026525" y="4756875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203" name="Google Shape;1203;p3"/>
          <p:cNvSpPr txBox="1">
            <a:spLocks noGrp="1"/>
          </p:cNvSpPr>
          <p:nvPr>
            <p:ph type="subTitle" idx="1"/>
          </p:nvPr>
        </p:nvSpPr>
        <p:spPr>
          <a:xfrm>
            <a:off x="1257200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IV: Product Insights</a:t>
            </a:r>
            <a:endParaRPr/>
          </a:p>
        </p:txBody>
      </p:sp>
      <p:sp>
        <p:nvSpPr>
          <p:cNvPr id="1204" name="Google Shape;1204;p3"/>
          <p:cNvSpPr txBox="1">
            <a:spLocks noGrp="1"/>
          </p:cNvSpPr>
          <p:nvPr>
            <p:ph type="subTitle" idx="2"/>
          </p:nvPr>
        </p:nvSpPr>
        <p:spPr>
          <a:xfrm>
            <a:off x="576475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205" name="Google Shape;1205;p3"/>
          <p:cNvSpPr txBox="1">
            <a:spLocks noGrp="1"/>
          </p:cNvSpPr>
          <p:nvPr>
            <p:ph type="subTitle" idx="1"/>
          </p:nvPr>
        </p:nvSpPr>
        <p:spPr>
          <a:xfrm>
            <a:off x="4993538" y="5761700"/>
            <a:ext cx="2652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Part V: Next steps</a:t>
            </a:r>
            <a:endParaRPr/>
          </a:p>
        </p:txBody>
      </p:sp>
      <p:sp>
        <p:nvSpPr>
          <p:cNvPr id="1206" name="Google Shape;1206;p3"/>
          <p:cNvSpPr txBox="1">
            <a:spLocks noGrp="1"/>
          </p:cNvSpPr>
          <p:nvPr>
            <p:ph type="subTitle" idx="2"/>
          </p:nvPr>
        </p:nvSpPr>
        <p:spPr>
          <a:xfrm>
            <a:off x="4312813" y="5761700"/>
            <a:ext cx="595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"/>
              <a:t>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"/>
          <p:cNvSpPr txBox="1">
            <a:spLocks noGrp="1"/>
          </p:cNvSpPr>
          <p:nvPr>
            <p:ph type="title"/>
          </p:nvPr>
        </p:nvSpPr>
        <p:spPr>
          <a:xfrm>
            <a:off x="281024" y="646775"/>
            <a:ext cx="71487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Abstra at a glance - Fullstory Metrics</a:t>
            </a:r>
            <a:endParaRPr/>
          </a:p>
        </p:txBody>
      </p:sp>
      <p:sp>
        <p:nvSpPr>
          <p:cNvPr id="1215" name="Google Shape;1215;p4"/>
          <p:cNvSpPr>
            <a:spLocks noGrp="1"/>
          </p:cNvSpPr>
          <p:nvPr>
            <p:ph type="body" idx="3"/>
          </p:nvPr>
        </p:nvSpPr>
        <p:spPr>
          <a:xfrm>
            <a:off x="238388" y="3064788"/>
            <a:ext cx="1360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New Users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6" name="Google Shape;1216;p4"/>
          <p:cNvSpPr>
            <a:spLocks noGrp="1"/>
          </p:cNvSpPr>
          <p:nvPr>
            <p:ph type="body" idx="7"/>
          </p:nvPr>
        </p:nvSpPr>
        <p:spPr>
          <a:xfrm>
            <a:off x="238388" y="2482138"/>
            <a:ext cx="13608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Active Users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7" name="Google Shape;1217;p4"/>
          <p:cNvSpPr>
            <a:spLocks noGrp="1"/>
          </p:cNvSpPr>
          <p:nvPr>
            <p:ph type="body" idx="31"/>
          </p:nvPr>
        </p:nvSpPr>
        <p:spPr>
          <a:xfrm>
            <a:off x="238400" y="1892800"/>
            <a:ext cx="28143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b="1">
                <a:latin typeface="Inter"/>
                <a:ea typeface="Inter"/>
                <a:cs typeface="Inter"/>
                <a:sym typeface="Inter"/>
              </a:rPr>
              <a:t>General Metrics</a:t>
            </a:r>
            <a:endParaRPr sz="11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8" name="Google Shape;1218;p4"/>
          <p:cNvSpPr>
            <a:spLocks noGrp="1"/>
          </p:cNvSpPr>
          <p:nvPr>
            <p:ph type="body" idx="6"/>
          </p:nvPr>
        </p:nvSpPr>
        <p:spPr>
          <a:xfrm>
            <a:off x="238388" y="3642503"/>
            <a:ext cx="1360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Average session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 per user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9" name="Google Shape;1219;p4"/>
          <p:cNvSpPr>
            <a:spLocks noGrp="1"/>
          </p:cNvSpPr>
          <p:nvPr>
            <p:ph type="body" idx="7"/>
          </p:nvPr>
        </p:nvSpPr>
        <p:spPr>
          <a:xfrm>
            <a:off x="238388" y="4230087"/>
            <a:ext cx="1360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Abstra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Documentation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0" name="Google Shape;1220;p4"/>
          <p:cNvSpPr>
            <a:spLocks noGrp="1"/>
          </p:cNvSpPr>
          <p:nvPr>
            <p:ph type="body" idx="3"/>
          </p:nvPr>
        </p:nvSpPr>
        <p:spPr>
          <a:xfrm>
            <a:off x="1761542" y="3080281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1" name="Google Shape;1221;p4"/>
          <p:cNvSpPr>
            <a:spLocks noGrp="1"/>
          </p:cNvSpPr>
          <p:nvPr>
            <p:ph type="body" idx="7"/>
          </p:nvPr>
        </p:nvSpPr>
        <p:spPr>
          <a:xfrm>
            <a:off x="1762475" y="2500475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124</a:t>
            </a:r>
            <a:endParaRPr lang="en-US"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2" name="Google Shape;1222;p4"/>
          <p:cNvSpPr>
            <a:spLocks noGrp="1"/>
          </p:cNvSpPr>
          <p:nvPr>
            <p:ph type="body" idx="6"/>
          </p:nvPr>
        </p:nvSpPr>
        <p:spPr>
          <a:xfrm>
            <a:off x="1760609" y="3655179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23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3" name="Google Shape;1223;p4"/>
          <p:cNvSpPr>
            <a:spLocks noGrp="1"/>
          </p:cNvSpPr>
          <p:nvPr>
            <p:ph type="body" idx="7"/>
          </p:nvPr>
        </p:nvSpPr>
        <p:spPr>
          <a:xfrm>
            <a:off x="1759676" y="4234474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20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4" name="Google Shape;1224;p4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</p:txBody>
      </p:sp>
      <p:grpSp>
        <p:nvGrpSpPr>
          <p:cNvPr id="1225" name="Google Shape;1225;p4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226" name="Google Shape;1226;p4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7" name="Google Shape;1227;p4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28" name="Google Shape;1228;p4"/>
          <p:cNvSpPr txBox="1"/>
          <p:nvPr/>
        </p:nvSpPr>
        <p:spPr>
          <a:xfrm>
            <a:off x="839875" y="1145375"/>
            <a:ext cx="77745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A general overview of numerical metrics and feature adoption compared with previous month</a:t>
            </a:r>
            <a:endParaRPr sz="1200" b="0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9" name="Google Shape;1229;p4"/>
          <p:cNvSpPr>
            <a:spLocks noGrp="1"/>
          </p:cNvSpPr>
          <p:nvPr>
            <p:ph type="body" idx="3"/>
          </p:nvPr>
        </p:nvSpPr>
        <p:spPr>
          <a:xfrm>
            <a:off x="3462913" y="3081426"/>
            <a:ext cx="13608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 dirty="0">
                <a:latin typeface="Inter"/>
                <a:ea typeface="Inter"/>
                <a:cs typeface="Inter"/>
                <a:sym typeface="Inter"/>
              </a:rPr>
              <a:t>Dataset Views</a:t>
            </a:r>
            <a:endParaRPr sz="1200"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0" name="Google Shape;1230;p4"/>
          <p:cNvSpPr>
            <a:spLocks noGrp="1"/>
          </p:cNvSpPr>
          <p:nvPr>
            <p:ph type="body" idx="7"/>
          </p:nvPr>
        </p:nvSpPr>
        <p:spPr>
          <a:xfrm>
            <a:off x="3462913" y="2498775"/>
            <a:ext cx="13608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Dataset Search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1" name="Google Shape;1231;p4"/>
          <p:cNvSpPr>
            <a:spLocks noGrp="1"/>
          </p:cNvSpPr>
          <p:nvPr>
            <p:ph type="body" idx="31"/>
          </p:nvPr>
        </p:nvSpPr>
        <p:spPr>
          <a:xfrm>
            <a:off x="3462925" y="1909450"/>
            <a:ext cx="28143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b="1">
                <a:latin typeface="Inter"/>
                <a:ea typeface="Inter"/>
                <a:cs typeface="Inter"/>
                <a:sym typeface="Inter"/>
              </a:rPr>
              <a:t>Catalog Metrics</a:t>
            </a:r>
            <a:endParaRPr sz="11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2" name="Google Shape;1232;p4"/>
          <p:cNvSpPr>
            <a:spLocks noGrp="1"/>
          </p:cNvSpPr>
          <p:nvPr>
            <p:ph type="body" idx="3"/>
          </p:nvPr>
        </p:nvSpPr>
        <p:spPr>
          <a:xfrm>
            <a:off x="4987525" y="3096921"/>
            <a:ext cx="526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2634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3" name="Google Shape;1233;p4"/>
          <p:cNvSpPr>
            <a:spLocks noGrp="1"/>
          </p:cNvSpPr>
          <p:nvPr>
            <p:ph type="body" idx="7"/>
          </p:nvPr>
        </p:nvSpPr>
        <p:spPr>
          <a:xfrm>
            <a:off x="4988616" y="2517100"/>
            <a:ext cx="5262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605</a:t>
            </a:r>
          </a:p>
        </p:txBody>
      </p:sp>
      <p:sp>
        <p:nvSpPr>
          <p:cNvPr id="1234" name="Google Shape;1234;p4"/>
          <p:cNvSpPr>
            <a:spLocks noGrp="1"/>
          </p:cNvSpPr>
          <p:nvPr>
            <p:ph type="body" idx="3"/>
          </p:nvPr>
        </p:nvSpPr>
        <p:spPr>
          <a:xfrm>
            <a:off x="6776225" y="3061434"/>
            <a:ext cx="950100" cy="430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Sessions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5" name="Google Shape;1235;p4"/>
          <p:cNvSpPr>
            <a:spLocks noGrp="1"/>
          </p:cNvSpPr>
          <p:nvPr>
            <p:ph type="body" idx="7"/>
          </p:nvPr>
        </p:nvSpPr>
        <p:spPr>
          <a:xfrm>
            <a:off x="6776225" y="2478785"/>
            <a:ext cx="9501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Users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6" name="Google Shape;1236;p4"/>
          <p:cNvSpPr>
            <a:spLocks noGrp="1"/>
          </p:cNvSpPr>
          <p:nvPr>
            <p:ph type="body" idx="31"/>
          </p:nvPr>
        </p:nvSpPr>
        <p:spPr>
          <a:xfrm>
            <a:off x="6776225" y="1889450"/>
            <a:ext cx="22308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b="1">
                <a:latin typeface="Inter"/>
                <a:ea typeface="Inter"/>
                <a:cs typeface="Inter"/>
                <a:sym typeface="Inter"/>
              </a:rPr>
              <a:t>Slide Viewer Metrics</a:t>
            </a:r>
            <a:endParaRPr sz="11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7" name="Google Shape;1237;p4"/>
          <p:cNvSpPr>
            <a:spLocks noGrp="1"/>
          </p:cNvSpPr>
          <p:nvPr>
            <p:ph type="body" idx="7"/>
          </p:nvPr>
        </p:nvSpPr>
        <p:spPr>
          <a:xfrm>
            <a:off x="9454775" y="2478775"/>
            <a:ext cx="1360800" cy="4302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Target Directory Users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8" name="Google Shape;1238;p4"/>
          <p:cNvSpPr>
            <a:spLocks noGrp="1"/>
          </p:cNvSpPr>
          <p:nvPr>
            <p:ph type="body" idx="31"/>
          </p:nvPr>
        </p:nvSpPr>
        <p:spPr>
          <a:xfrm>
            <a:off x="9454775" y="1889450"/>
            <a:ext cx="2556900" cy="3639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100" b="1">
                <a:latin typeface="Inter"/>
                <a:ea typeface="Inter"/>
                <a:cs typeface="Inter"/>
                <a:sym typeface="Inter"/>
              </a:rPr>
              <a:t>Other Metrics</a:t>
            </a:r>
            <a:endParaRPr sz="11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39" name="Google Shape;1239;p4"/>
          <p:cNvSpPr>
            <a:spLocks noGrp="1"/>
          </p:cNvSpPr>
          <p:nvPr>
            <p:ph type="body" idx="3"/>
          </p:nvPr>
        </p:nvSpPr>
        <p:spPr>
          <a:xfrm>
            <a:off x="2378185" y="3096906"/>
            <a:ext cx="850789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1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0.0</a:t>
            </a:r>
            <a:r>
              <a:rPr lang="en-US" sz="1600" dirty="0"/>
              <a:t>%</a:t>
            </a:r>
            <a:endParaRPr sz="1200" b="1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0" name="Google Shape;1240;p4"/>
          <p:cNvSpPr>
            <a:spLocks noGrp="1"/>
          </p:cNvSpPr>
          <p:nvPr>
            <p:ph type="body" idx="7"/>
          </p:nvPr>
        </p:nvSpPr>
        <p:spPr>
          <a:xfrm>
            <a:off x="2379404" y="2517100"/>
            <a:ext cx="673296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-35.1%</a:t>
            </a:r>
          </a:p>
        </p:txBody>
      </p:sp>
      <p:sp>
        <p:nvSpPr>
          <p:cNvPr id="1241" name="Google Shape;1241;p4"/>
          <p:cNvSpPr>
            <a:spLocks noGrp="1"/>
          </p:cNvSpPr>
          <p:nvPr>
            <p:ph type="body" idx="6"/>
          </p:nvPr>
        </p:nvSpPr>
        <p:spPr>
          <a:xfrm>
            <a:off x="2376968" y="3671804"/>
            <a:ext cx="749186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-3.3%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2" name="Google Shape;1242;p4"/>
          <p:cNvSpPr>
            <a:spLocks noGrp="1"/>
          </p:cNvSpPr>
          <p:nvPr>
            <p:ph type="body" idx="7"/>
          </p:nvPr>
        </p:nvSpPr>
        <p:spPr>
          <a:xfrm>
            <a:off x="2375750" y="4251100"/>
            <a:ext cx="669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+10%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3" name="Google Shape;1243;p4"/>
          <p:cNvSpPr>
            <a:spLocks noGrp="1"/>
          </p:cNvSpPr>
          <p:nvPr>
            <p:ph type="body" idx="3"/>
          </p:nvPr>
        </p:nvSpPr>
        <p:spPr>
          <a:xfrm>
            <a:off x="7864742" y="3061956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323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4" name="Google Shape;1244;p4"/>
          <p:cNvSpPr>
            <a:spLocks noGrp="1"/>
          </p:cNvSpPr>
          <p:nvPr>
            <p:ph type="body" idx="7"/>
          </p:nvPr>
        </p:nvSpPr>
        <p:spPr>
          <a:xfrm>
            <a:off x="7865675" y="2482150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47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5" name="Google Shape;1245;p4"/>
          <p:cNvSpPr>
            <a:spLocks noGrp="1"/>
          </p:cNvSpPr>
          <p:nvPr>
            <p:ph type="body" idx="3"/>
          </p:nvPr>
        </p:nvSpPr>
        <p:spPr>
          <a:xfrm>
            <a:off x="8480826" y="3078578"/>
            <a:ext cx="669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-23.3%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6" name="Google Shape;1246;p4"/>
          <p:cNvSpPr>
            <a:spLocks noGrp="1"/>
          </p:cNvSpPr>
          <p:nvPr>
            <p:ph type="body" idx="7"/>
          </p:nvPr>
        </p:nvSpPr>
        <p:spPr>
          <a:xfrm>
            <a:off x="8481927" y="2498775"/>
            <a:ext cx="669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-27.7%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7" name="Google Shape;1247;p4"/>
          <p:cNvSpPr>
            <a:spLocks noGrp="1"/>
          </p:cNvSpPr>
          <p:nvPr>
            <p:ph type="body" idx="7"/>
          </p:nvPr>
        </p:nvSpPr>
        <p:spPr>
          <a:xfrm>
            <a:off x="10884238" y="2471500"/>
            <a:ext cx="450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8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8" name="Google Shape;1248;p4"/>
          <p:cNvSpPr>
            <a:spLocks noGrp="1"/>
          </p:cNvSpPr>
          <p:nvPr>
            <p:ph type="body" idx="7"/>
          </p:nvPr>
        </p:nvSpPr>
        <p:spPr>
          <a:xfrm>
            <a:off x="11424125" y="2488125"/>
            <a:ext cx="627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-33.3%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9" name="Google Shape;1249;p4"/>
          <p:cNvSpPr>
            <a:spLocks noGrp="1"/>
          </p:cNvSpPr>
          <p:nvPr>
            <p:ph type="body" idx="3"/>
          </p:nvPr>
        </p:nvSpPr>
        <p:spPr>
          <a:xfrm>
            <a:off x="5608150" y="3096900"/>
            <a:ext cx="759094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-31.5%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50" name="Google Shape;1250;p4"/>
          <p:cNvSpPr>
            <a:spLocks noGrp="1"/>
          </p:cNvSpPr>
          <p:nvPr>
            <p:ph type="body" idx="7"/>
          </p:nvPr>
        </p:nvSpPr>
        <p:spPr>
          <a:xfrm>
            <a:off x="5609537" y="2517100"/>
            <a:ext cx="669000" cy="428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-38.6%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5"/>
          <p:cNvSpPr txBox="1">
            <a:spLocks noGrp="1"/>
          </p:cNvSpPr>
          <p:nvPr>
            <p:ph type="title"/>
          </p:nvPr>
        </p:nvSpPr>
        <p:spPr>
          <a:xfrm>
            <a:off x="281025" y="455687"/>
            <a:ext cx="30981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 dirty="0"/>
              <a:t>Key metrics overview</a:t>
            </a:r>
            <a:endParaRPr dirty="0"/>
          </a:p>
        </p:txBody>
      </p:sp>
      <p:sp>
        <p:nvSpPr>
          <p:cNvPr id="1257" name="Google Shape;1257;p5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grpSp>
        <p:nvGrpSpPr>
          <p:cNvPr id="1266" name="Google Shape;1266;p5"/>
          <p:cNvGrpSpPr/>
          <p:nvPr/>
        </p:nvGrpSpPr>
        <p:grpSpPr>
          <a:xfrm>
            <a:off x="444192" y="752474"/>
            <a:ext cx="330226" cy="274936"/>
            <a:chOff x="5516145" y="1880536"/>
            <a:chExt cx="579854" cy="482767"/>
          </a:xfrm>
        </p:grpSpPr>
        <p:sp>
          <p:nvSpPr>
            <p:cNvPr id="1267" name="Google Shape;1267;p5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68" name="Google Shape;1268;p5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69" name="Google Shape;1269;p5"/>
          <p:cNvSpPr txBox="1"/>
          <p:nvPr/>
        </p:nvSpPr>
        <p:spPr>
          <a:xfrm>
            <a:off x="858763" y="889604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 dirty="0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General monthly key metrics</a:t>
            </a:r>
            <a:endParaRPr sz="1200" b="0" i="1" u="none" strike="noStrike" cap="none" dirty="0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0" name="Google Shape;1270;p5"/>
          <p:cNvSpPr txBox="1"/>
          <p:nvPr/>
        </p:nvSpPr>
        <p:spPr>
          <a:xfrm>
            <a:off x="189825" y="1329795"/>
            <a:ext cx="3280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71" name="Google Shape;1271;p5"/>
          <p:cNvSpPr txBox="1"/>
          <p:nvPr/>
        </p:nvSpPr>
        <p:spPr>
          <a:xfrm>
            <a:off x="23612" y="1090460"/>
            <a:ext cx="4699332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September showed a significant increase in ticket volume compared to August, mainly driven by a higher number of external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users, ongoing maintenance work on the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platform, and an increased flow of technical requests related to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SageMaker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and Workspace environments.</a:t>
            </a: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Despite the increased workload, overall efficiency improved — resolution times shortened, and satisfaction slightly increased, confirming stable performance and strong process control across the support team.</a:t>
            </a:r>
            <a:br>
              <a:rPr lang="en-US" sz="1200" dirty="0">
                <a:latin typeface="Didact Gothic" panose="020B0604020202020204" charset="0"/>
                <a:ea typeface="Inter" panose="020B0604020202020204" charset="0"/>
              </a:rPr>
            </a:br>
            <a:br>
              <a:rPr lang="en-US" sz="1200" dirty="0">
                <a:latin typeface="Didact Gothic" panose="020B0604020202020204" charset="0"/>
                <a:ea typeface="Inter" panose="020B0604020202020204" charset="0"/>
              </a:rPr>
            </a:b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📈 119 tickets received — an +85.94% increase vs. August, showing a clear growth in handled workload with no drop in service quality.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✅ </a:t>
            </a:r>
            <a:r>
              <a:rPr lang="en-US" sz="1200" b="1" dirty="0">
                <a:latin typeface="Didact Gothic" panose="020B0604020202020204" charset="0"/>
                <a:ea typeface="Inter" panose="020B0604020202020204" charset="0"/>
              </a:rPr>
              <a:t>91.6% solved rate, a major improvement over August (78.1%), 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demonstrating excellent team responsiveness and collaboration.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⚡ </a:t>
            </a:r>
            <a:r>
              <a:rPr lang="en-US" sz="1200" b="1" dirty="0">
                <a:latin typeface="Didact Gothic" panose="020B0604020202020204" charset="0"/>
                <a:ea typeface="Inter" panose="020B0604020202020204" charset="0"/>
              </a:rPr>
              <a:t>41 min average first response time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, a +95.24% increase, reflecting slightly slower first response,, but still well within SLA (&lt;2h).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⏱ 11.5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hrs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average full resolution time, a –37.16% decrease, showing faster resolution cycles and improved issue prioritization.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😊 </a:t>
            </a:r>
            <a:r>
              <a:rPr lang="en-US" sz="1200" b="1" dirty="0">
                <a:latin typeface="Didact Gothic" panose="020B0604020202020204" charset="0"/>
                <a:ea typeface="Inter" panose="020B0604020202020204" charset="0"/>
              </a:rPr>
              <a:t>93.3% CSAT, a +3.67% improvement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, maintaining strong user sentiment and confidence in the support experience.</a:t>
            </a:r>
            <a:endParaRPr lang="en-US" sz="1200" b="1" dirty="0">
              <a:latin typeface="Didact Gothic" panose="020B0604020202020204" charset="0"/>
              <a:ea typeface="Inter" panose="020B0604020202020204" charset="0"/>
            </a:endParaRPr>
          </a:p>
        </p:txBody>
      </p:sp>
      <p:sp>
        <p:nvSpPr>
          <p:cNvPr id="1272" name="Google Shape;1272;p5"/>
          <p:cNvSpPr txBox="1"/>
          <p:nvPr/>
        </p:nvSpPr>
        <p:spPr>
          <a:xfrm>
            <a:off x="7086892" y="2823356"/>
            <a:ext cx="226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0" i="1" u="none" strike="noStrike" cap="none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*Times are in business hours.</a:t>
            </a:r>
            <a:endParaRPr sz="1100" b="0" i="1" u="none" strike="noStrike" cap="none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8" name="Google Shape;1288;p5"/>
          <p:cNvSpPr>
            <a:spLocks noGrp="1"/>
          </p:cNvSpPr>
          <p:nvPr>
            <p:ph type="body" idx="3"/>
          </p:nvPr>
        </p:nvSpPr>
        <p:spPr>
          <a:xfrm>
            <a:off x="4795562" y="939704"/>
            <a:ext cx="17856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Tickets Received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9" name="Google Shape;1289;p5"/>
          <p:cNvSpPr>
            <a:spLocks noGrp="1"/>
          </p:cNvSpPr>
          <p:nvPr>
            <p:ph type="body" idx="21"/>
          </p:nvPr>
        </p:nvSpPr>
        <p:spPr>
          <a:xfrm>
            <a:off x="10000887" y="93970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 b="1" dirty="0">
                <a:solidFill>
                  <a:schemeClr val="accent4"/>
                </a:solidFill>
              </a:rPr>
              <a:t>+85.94 %</a:t>
            </a:r>
          </a:p>
        </p:txBody>
      </p:sp>
      <p:sp>
        <p:nvSpPr>
          <p:cNvPr id="1290" name="Google Shape;1290;p5"/>
          <p:cNvSpPr>
            <a:spLocks noGrp="1"/>
          </p:cNvSpPr>
          <p:nvPr>
            <p:ph type="body" idx="32"/>
          </p:nvPr>
        </p:nvSpPr>
        <p:spPr>
          <a:xfrm>
            <a:off x="6714299" y="561015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August</a:t>
            </a:r>
          </a:p>
        </p:txBody>
      </p:sp>
      <p:sp>
        <p:nvSpPr>
          <p:cNvPr id="1291" name="Google Shape;1291;p5"/>
          <p:cNvSpPr>
            <a:spLocks noGrp="1"/>
          </p:cNvSpPr>
          <p:nvPr>
            <p:ph type="body" idx="33"/>
          </p:nvPr>
        </p:nvSpPr>
        <p:spPr>
          <a:xfrm>
            <a:off x="10002582" y="561015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Change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2" name="Google Shape;1292;p5"/>
          <p:cNvSpPr>
            <a:spLocks noGrp="1"/>
          </p:cNvSpPr>
          <p:nvPr>
            <p:ph type="body" idx="6"/>
          </p:nvPr>
        </p:nvSpPr>
        <p:spPr>
          <a:xfrm>
            <a:off x="4787501" y="1692039"/>
            <a:ext cx="17856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Average First Response Time (Bus. hrs.)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3" name="Google Shape;1293;p5"/>
          <p:cNvSpPr>
            <a:spLocks noGrp="1"/>
          </p:cNvSpPr>
          <p:nvPr>
            <p:ph type="body" idx="7"/>
          </p:nvPr>
        </p:nvSpPr>
        <p:spPr>
          <a:xfrm>
            <a:off x="4787501" y="2070714"/>
            <a:ext cx="17856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latin typeface="Inter"/>
                <a:ea typeface="Inter"/>
                <a:cs typeface="Inter"/>
                <a:sym typeface="Inter"/>
              </a:rPr>
              <a:t>Average Full Resolution Time (Bus. hrs.)</a:t>
            </a:r>
            <a:endParaRPr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4" name="Google Shape;1294;p5"/>
          <p:cNvSpPr>
            <a:spLocks noGrp="1"/>
          </p:cNvSpPr>
          <p:nvPr>
            <p:ph type="body" idx="24"/>
          </p:nvPr>
        </p:nvSpPr>
        <p:spPr>
          <a:xfrm>
            <a:off x="9993647" y="1692039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 dirty="0">
                <a:solidFill>
                  <a:srgbClr val="FF0000"/>
                </a:solidFill>
              </a:rPr>
              <a:t>–95.24 %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1295" name="Google Shape;1295;p5"/>
          <p:cNvSpPr>
            <a:spLocks noGrp="1"/>
          </p:cNvSpPr>
          <p:nvPr>
            <p:ph type="body" idx="25"/>
          </p:nvPr>
        </p:nvSpPr>
        <p:spPr>
          <a:xfrm>
            <a:off x="9993647" y="207071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b="1" dirty="0">
                <a:solidFill>
                  <a:schemeClr val="accent4"/>
                </a:solidFill>
              </a:rPr>
              <a:t>–37.16 %</a:t>
            </a:r>
            <a:endParaRPr sz="1200" b="1" dirty="0">
              <a:solidFill>
                <a:schemeClr val="accent4"/>
              </a:solidFill>
            </a:endParaRPr>
          </a:p>
        </p:txBody>
      </p:sp>
      <p:sp>
        <p:nvSpPr>
          <p:cNvPr id="1296" name="Google Shape;1296;p5"/>
          <p:cNvSpPr>
            <a:spLocks noGrp="1"/>
          </p:cNvSpPr>
          <p:nvPr>
            <p:ph type="body" idx="4"/>
          </p:nvPr>
        </p:nvSpPr>
        <p:spPr>
          <a:xfrm>
            <a:off x="4795562" y="1313717"/>
            <a:ext cx="17856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Solved/Received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7" name="Google Shape;1297;p5"/>
          <p:cNvSpPr>
            <a:spLocks noGrp="1"/>
          </p:cNvSpPr>
          <p:nvPr>
            <p:ph type="body" idx="22"/>
          </p:nvPr>
        </p:nvSpPr>
        <p:spPr>
          <a:xfrm>
            <a:off x="10001708" y="1313717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 b="1" dirty="0">
                <a:solidFill>
                  <a:srgbClr val="00B050"/>
                </a:solidFill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+91.6 %</a:t>
            </a:r>
            <a:endParaRPr lang="fr" sz="1200" b="1" dirty="0">
              <a:solidFill>
                <a:srgbClr val="00B050"/>
              </a:solidFill>
            </a:endParaRPr>
          </a:p>
        </p:txBody>
      </p:sp>
      <p:sp>
        <p:nvSpPr>
          <p:cNvPr id="1298" name="Google Shape;1298;p5"/>
          <p:cNvSpPr>
            <a:spLocks noGrp="1"/>
          </p:cNvSpPr>
          <p:nvPr>
            <p:ph type="body" idx="8"/>
          </p:nvPr>
        </p:nvSpPr>
        <p:spPr>
          <a:xfrm>
            <a:off x="6717518" y="93970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64</a:t>
            </a:r>
          </a:p>
        </p:txBody>
      </p:sp>
      <p:sp>
        <p:nvSpPr>
          <p:cNvPr id="1299" name="Google Shape;1299;p5"/>
          <p:cNvSpPr>
            <a:spLocks noGrp="1"/>
          </p:cNvSpPr>
          <p:nvPr>
            <p:ph type="body" idx="31"/>
          </p:nvPr>
        </p:nvSpPr>
        <p:spPr>
          <a:xfrm>
            <a:off x="8363261" y="561015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September</a:t>
            </a:r>
          </a:p>
        </p:txBody>
      </p:sp>
      <p:sp>
        <p:nvSpPr>
          <p:cNvPr id="1300" name="Google Shape;1300;p5"/>
          <p:cNvSpPr>
            <a:spLocks noGrp="1"/>
          </p:cNvSpPr>
          <p:nvPr>
            <p:ph type="body" idx="14"/>
          </p:nvPr>
        </p:nvSpPr>
        <p:spPr>
          <a:xfrm>
            <a:off x="6710278" y="1692039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21 min</a:t>
            </a:r>
          </a:p>
        </p:txBody>
      </p:sp>
      <p:sp>
        <p:nvSpPr>
          <p:cNvPr id="1301" name="Google Shape;1301;p5"/>
          <p:cNvSpPr>
            <a:spLocks noGrp="1"/>
          </p:cNvSpPr>
          <p:nvPr>
            <p:ph type="body" idx="15"/>
          </p:nvPr>
        </p:nvSpPr>
        <p:spPr>
          <a:xfrm>
            <a:off x="6710278" y="207071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/>
              <a:t>18.3 </a:t>
            </a:r>
            <a:r>
              <a:rPr lang="en-US" sz="1200" dirty="0" err="1"/>
              <a:t>hrs</a:t>
            </a:r>
            <a:endParaRPr lang="en-US" sz="1200" dirty="0"/>
          </a:p>
        </p:txBody>
      </p:sp>
      <p:sp>
        <p:nvSpPr>
          <p:cNvPr id="1302" name="Google Shape;1302;p5"/>
          <p:cNvSpPr>
            <a:spLocks noGrp="1"/>
          </p:cNvSpPr>
          <p:nvPr>
            <p:ph type="body" idx="9"/>
          </p:nvPr>
        </p:nvSpPr>
        <p:spPr>
          <a:xfrm>
            <a:off x="6718338" y="1313717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/>
            <a:r>
              <a:rPr lang="fr" sz="1200" dirty="0"/>
              <a:t>78.1%%</a:t>
            </a:r>
          </a:p>
        </p:txBody>
      </p:sp>
      <p:sp>
        <p:nvSpPr>
          <p:cNvPr id="1303" name="Google Shape;1303;p5"/>
          <p:cNvSpPr>
            <a:spLocks noGrp="1"/>
          </p:cNvSpPr>
          <p:nvPr>
            <p:ph type="body" idx="7"/>
          </p:nvPr>
        </p:nvSpPr>
        <p:spPr>
          <a:xfrm>
            <a:off x="4787501" y="2433936"/>
            <a:ext cx="1785600" cy="323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3"/>
                  </a:ext>
                </a:extLst>
              </a:rPr>
              <a:t>% Satisfied CSAT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4" name="Google Shape;1304;p5"/>
          <p:cNvSpPr>
            <a:spLocks noGrp="1"/>
          </p:cNvSpPr>
          <p:nvPr>
            <p:ph type="body" idx="25"/>
          </p:nvPr>
        </p:nvSpPr>
        <p:spPr>
          <a:xfrm>
            <a:off x="10001708" y="244939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b="1" dirty="0">
                <a:solidFill>
                  <a:schemeClr val="accent4"/>
                </a:solidFill>
              </a:rPr>
              <a:t>+3.67 %</a:t>
            </a:r>
            <a:endParaRPr sz="1200" b="1" dirty="0">
              <a:solidFill>
                <a:schemeClr val="accent4"/>
              </a:solidFill>
            </a:endParaRPr>
          </a:p>
        </p:txBody>
      </p:sp>
      <p:sp>
        <p:nvSpPr>
          <p:cNvPr id="1305" name="Google Shape;1305;p5"/>
          <p:cNvSpPr>
            <a:spLocks noGrp="1"/>
          </p:cNvSpPr>
          <p:nvPr>
            <p:ph type="body" idx="15"/>
          </p:nvPr>
        </p:nvSpPr>
        <p:spPr>
          <a:xfrm>
            <a:off x="6718338" y="244939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90%</a:t>
            </a:r>
          </a:p>
        </p:txBody>
      </p:sp>
      <p:sp>
        <p:nvSpPr>
          <p:cNvPr id="1306" name="Google Shape;1306;p5"/>
          <p:cNvSpPr>
            <a:spLocks noGrp="1"/>
          </p:cNvSpPr>
          <p:nvPr>
            <p:ph type="body" idx="8"/>
          </p:nvPr>
        </p:nvSpPr>
        <p:spPr>
          <a:xfrm>
            <a:off x="8359202" y="935028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119</a:t>
            </a:r>
          </a:p>
        </p:txBody>
      </p:sp>
      <p:sp>
        <p:nvSpPr>
          <p:cNvPr id="1307" name="Google Shape;1307;p5"/>
          <p:cNvSpPr>
            <a:spLocks noGrp="1"/>
          </p:cNvSpPr>
          <p:nvPr>
            <p:ph type="body" idx="14"/>
          </p:nvPr>
        </p:nvSpPr>
        <p:spPr>
          <a:xfrm>
            <a:off x="8359224" y="1692039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41 min</a:t>
            </a:r>
            <a:endParaRPr sz="1200" dirty="0"/>
          </a:p>
        </p:txBody>
      </p:sp>
      <p:sp>
        <p:nvSpPr>
          <p:cNvPr id="1308" name="Google Shape;1308;p5"/>
          <p:cNvSpPr>
            <a:spLocks noGrp="1"/>
          </p:cNvSpPr>
          <p:nvPr>
            <p:ph type="body" idx="15"/>
          </p:nvPr>
        </p:nvSpPr>
        <p:spPr>
          <a:xfrm>
            <a:off x="8359224" y="207071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/>
              <a:t>11.5 </a:t>
            </a:r>
            <a:r>
              <a:rPr lang="en-US" sz="1200" dirty="0" err="1"/>
              <a:t>hrs</a:t>
            </a:r>
            <a:endParaRPr lang="en-US" sz="1200" dirty="0"/>
          </a:p>
        </p:txBody>
      </p:sp>
      <p:sp>
        <p:nvSpPr>
          <p:cNvPr id="1309" name="Google Shape;1309;p5"/>
          <p:cNvSpPr>
            <a:spLocks noGrp="1"/>
          </p:cNvSpPr>
          <p:nvPr>
            <p:ph type="body" idx="9"/>
          </p:nvPr>
        </p:nvSpPr>
        <p:spPr>
          <a:xfrm>
            <a:off x="8367285" y="1313717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78.1%</a:t>
            </a:r>
          </a:p>
        </p:txBody>
      </p:sp>
      <p:sp>
        <p:nvSpPr>
          <p:cNvPr id="1310" name="Google Shape;1310;p5"/>
          <p:cNvSpPr>
            <a:spLocks noGrp="1"/>
          </p:cNvSpPr>
          <p:nvPr>
            <p:ph type="body" idx="15"/>
          </p:nvPr>
        </p:nvSpPr>
        <p:spPr>
          <a:xfrm>
            <a:off x="8367285" y="2449394"/>
            <a:ext cx="1604400" cy="32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b="1" dirty="0"/>
              <a:t>93.3%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689D2C5-323C-48E9-BA22-D9816DF88F93}"/>
              </a:ext>
            </a:extLst>
          </p:cNvPr>
          <p:cNvSpPr txBox="1"/>
          <p:nvPr/>
        </p:nvSpPr>
        <p:spPr>
          <a:xfrm>
            <a:off x="4795562" y="3173622"/>
            <a:ext cx="7057754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Didact Gothic" panose="020B0604020202020204" charset="0"/>
              </a:rPr>
              <a:t>Key Observations:</a:t>
            </a:r>
          </a:p>
          <a:p>
            <a:endParaRPr lang="en-US" dirty="0">
              <a:latin typeface="Didact Gothic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</a:rPr>
              <a:t>✅ Ticket volume increased notably (+85.9%) due to a surge in external </a:t>
            </a:r>
            <a:r>
              <a:rPr lang="en-US" sz="1200" dirty="0" err="1">
                <a:latin typeface="Didact Gothic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</a:rPr>
              <a:t> users, ongoing maintenance work on the </a:t>
            </a:r>
            <a:r>
              <a:rPr lang="en-US" sz="1200" dirty="0" err="1">
                <a:latin typeface="Didact Gothic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</a:rPr>
              <a:t> platform, and multiple </a:t>
            </a:r>
            <a:r>
              <a:rPr lang="en-US" sz="1200" dirty="0" err="1">
                <a:latin typeface="Didact Gothic" panose="020B0604020202020204" charset="0"/>
              </a:rPr>
              <a:t>SageMaker</a:t>
            </a:r>
            <a:r>
              <a:rPr lang="en-US" sz="1200" dirty="0">
                <a:latin typeface="Didact Gothic" panose="020B0604020202020204" charset="0"/>
              </a:rPr>
              <a:t> and Workspace–related requests. </a:t>
            </a:r>
          </a:p>
          <a:p>
            <a:r>
              <a:rPr lang="en-US" sz="1200" dirty="0">
                <a:latin typeface="Didact Gothic" panose="020B0604020202020204" charset="0"/>
              </a:rPr>
              <a:t>Despite this, response quality and workflow stability were fully maintained.</a:t>
            </a:r>
          </a:p>
          <a:p>
            <a:endParaRPr lang="en-US" sz="1200" dirty="0">
              <a:latin typeface="Didact Gothic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</a:rPr>
              <a:t>⚙️ </a:t>
            </a:r>
            <a:r>
              <a:rPr lang="en-US" sz="1200" b="1" dirty="0">
                <a:latin typeface="Didact Gothic" panose="020B0604020202020204" charset="0"/>
              </a:rPr>
              <a:t>Solved rate reached 91.6%, marking a strong improvement </a:t>
            </a:r>
            <a:r>
              <a:rPr lang="en-US" sz="1200" dirty="0">
                <a:latin typeface="Didact Gothic" panose="020B0604020202020204" charset="0"/>
              </a:rPr>
              <a:t>compared to August (78.1%), highlighting effective prioritization and enhanced team coordination during higher workload periods.</a:t>
            </a:r>
          </a:p>
          <a:p>
            <a:endParaRPr lang="en-US" sz="1200" dirty="0">
              <a:latin typeface="Didact Gothic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</a:rPr>
              <a:t>⏱ </a:t>
            </a:r>
            <a:r>
              <a:rPr lang="en-US" sz="1200" b="1" dirty="0">
                <a:latin typeface="Didact Gothic" panose="020B0604020202020204" charset="0"/>
              </a:rPr>
              <a:t>Average full resolution time dropped by 37.16%, </a:t>
            </a:r>
            <a:r>
              <a:rPr lang="en-US" sz="1200" dirty="0">
                <a:latin typeface="Didact Gothic" panose="020B0604020202020204" charset="0"/>
              </a:rPr>
              <a:t>showing more efficient ticket handling and better triaging across complex technical cases.</a:t>
            </a:r>
          </a:p>
          <a:p>
            <a:endParaRPr lang="en-US" sz="1200" dirty="0">
              <a:latin typeface="Didact Gothic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</a:rPr>
              <a:t>💬 Average first response time increased to 41 minutes, reflecting higher volume but still remaining well within SLA thresholds (&lt;2h).</a:t>
            </a:r>
          </a:p>
          <a:p>
            <a:endParaRPr lang="en-US" sz="1200" dirty="0">
              <a:latin typeface="Didact Gothic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</a:rPr>
              <a:t>😊 </a:t>
            </a:r>
            <a:r>
              <a:rPr lang="en-US" sz="1200" b="1" dirty="0">
                <a:latin typeface="Didact Gothic" panose="020B0604020202020204" charset="0"/>
              </a:rPr>
              <a:t>User satisfaction (CSAT 93.3%) improved by +3.67%, </a:t>
            </a:r>
            <a:r>
              <a:rPr lang="en-US" sz="1200" dirty="0">
                <a:latin typeface="Didact Gothic" panose="020B0604020202020204" charset="0"/>
              </a:rPr>
              <a:t>confirming consistently high service quality and positive user perception of support interactions.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6"/>
          <p:cNvSpPr txBox="1">
            <a:spLocks noGrp="1"/>
          </p:cNvSpPr>
          <p:nvPr>
            <p:ph type="title"/>
          </p:nvPr>
        </p:nvSpPr>
        <p:spPr>
          <a:xfrm>
            <a:off x="281025" y="646775"/>
            <a:ext cx="71097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Monthly Ticket Counts &amp; Average Resolution Times</a:t>
            </a:r>
            <a:endParaRPr/>
          </a:p>
        </p:txBody>
      </p:sp>
      <p:sp>
        <p:nvSpPr>
          <p:cNvPr id="1317" name="Google Shape;1317;p6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sp>
        <p:nvSpPr>
          <p:cNvPr id="1318" name="Google Shape;1318;p6"/>
          <p:cNvSpPr>
            <a:spLocks noGrp="1"/>
          </p:cNvSpPr>
          <p:nvPr>
            <p:ph type="body" idx="31"/>
          </p:nvPr>
        </p:nvSpPr>
        <p:spPr>
          <a:xfrm>
            <a:off x="394462" y="1498678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 dirty="0">
                <a:latin typeface="Inter"/>
                <a:ea typeface="Inter"/>
                <a:cs typeface="Inter"/>
                <a:sym typeface="Inter"/>
              </a:rPr>
              <a:t>2025</a:t>
            </a:r>
            <a:endParaRPr sz="1200"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19" name="Google Shape;1319;p6"/>
          <p:cNvSpPr>
            <a:spLocks noGrp="1"/>
          </p:cNvSpPr>
          <p:nvPr>
            <p:ph type="body" idx="32"/>
          </p:nvPr>
        </p:nvSpPr>
        <p:spPr>
          <a:xfrm>
            <a:off x="2351835" y="1498678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Tickets Received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0" name="Google Shape;1320;p6"/>
          <p:cNvSpPr>
            <a:spLocks noGrp="1"/>
          </p:cNvSpPr>
          <p:nvPr>
            <p:ph type="body" idx="15"/>
          </p:nvPr>
        </p:nvSpPr>
        <p:spPr>
          <a:xfrm>
            <a:off x="385874" y="2210188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/>
              <a:t>June</a:t>
            </a:r>
          </a:p>
        </p:txBody>
      </p:sp>
      <p:sp>
        <p:nvSpPr>
          <p:cNvPr id="1321" name="Google Shape;1321;p6"/>
          <p:cNvSpPr>
            <a:spLocks noGrp="1"/>
          </p:cNvSpPr>
          <p:nvPr>
            <p:ph type="body" idx="20"/>
          </p:nvPr>
        </p:nvSpPr>
        <p:spPr>
          <a:xfrm>
            <a:off x="2346095" y="2210188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/>
            <a:r>
              <a:rPr lang="fr" sz="1200" dirty="0"/>
              <a:t>83</a:t>
            </a:r>
          </a:p>
          <a:p>
            <a:pPr marL="0" indent="0"/>
            <a:endParaRPr lang="fr" sz="1200" dirty="0"/>
          </a:p>
        </p:txBody>
      </p:sp>
      <p:grpSp>
        <p:nvGrpSpPr>
          <p:cNvPr id="1322" name="Google Shape;1322;p6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323" name="Google Shape;1323;p6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24" name="Google Shape;1324;p6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325" name="Google Shape;1325;p6"/>
          <p:cNvSpPr txBox="1"/>
          <p:nvPr/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Compared with previous 3 months</a:t>
            </a:r>
            <a:endParaRPr sz="1200" b="0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26" name="Google Shape;1326;p6"/>
          <p:cNvSpPr txBox="1"/>
          <p:nvPr/>
        </p:nvSpPr>
        <p:spPr>
          <a:xfrm>
            <a:off x="2704425" y="1343170"/>
            <a:ext cx="3280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7" name="Google Shape;1327;p6"/>
          <p:cNvSpPr txBox="1"/>
          <p:nvPr/>
        </p:nvSpPr>
        <p:spPr>
          <a:xfrm>
            <a:off x="395457" y="4624481"/>
            <a:ext cx="3134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0" i="1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*Times are in business hours.</a:t>
            </a:r>
            <a:endParaRPr sz="1100" b="0" i="1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8" name="Google Shape;1328;p6"/>
          <p:cNvSpPr>
            <a:spLocks noGrp="1"/>
          </p:cNvSpPr>
          <p:nvPr>
            <p:ph type="body" idx="32"/>
          </p:nvPr>
        </p:nvSpPr>
        <p:spPr>
          <a:xfrm>
            <a:off x="4321607" y="1492839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b="1">
                <a:latin typeface="Inter"/>
                <a:ea typeface="Inter"/>
                <a:cs typeface="Inter"/>
                <a:sym typeface="Inter"/>
              </a:rPr>
              <a:t>Avg. Full Resolution Time</a:t>
            </a:r>
            <a:endParaRPr sz="12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9" name="Google Shape;1329;p6"/>
          <p:cNvSpPr>
            <a:spLocks noGrp="1"/>
          </p:cNvSpPr>
          <p:nvPr>
            <p:ph type="body" idx="20"/>
          </p:nvPr>
        </p:nvSpPr>
        <p:spPr>
          <a:xfrm>
            <a:off x="4315866" y="2204350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/>
              <a:t>1.1 </a:t>
            </a:r>
            <a:r>
              <a:rPr lang="en-US" sz="1200" dirty="0" err="1"/>
              <a:t>hrs</a:t>
            </a:r>
            <a:endParaRPr lang="en-US" sz="1200" dirty="0"/>
          </a:p>
        </p:txBody>
      </p:sp>
      <p:sp>
        <p:nvSpPr>
          <p:cNvPr id="1330" name="Google Shape;1330;p6"/>
          <p:cNvSpPr txBox="1"/>
          <p:nvPr/>
        </p:nvSpPr>
        <p:spPr>
          <a:xfrm>
            <a:off x="0" y="4888138"/>
            <a:ext cx="10788242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>
                <a:latin typeface="Didact Gothic" panose="020B0604020202020204" charset="0"/>
                <a:ea typeface="Inter" panose="020B0604020202020204" charset="0"/>
              </a:rPr>
              <a:t>September Summary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119 tickets – sharp increase of +85.9%, mainly due to more external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users, maintenance activities, and higher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SageMaker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/Workspace requests.</a:t>
            </a: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41 min FRT – slight slowdown (+95.2%) vs. August, but still well within the 2h SLA target.</a:t>
            </a: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11.5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hrs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resolution – strong improvement (-37.2%) reflecting faster triaging and resolution efficiency.</a:t>
            </a: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93.3% CSAT – solid +3.67% increase, confirming high user satisfaction and service consistency.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We remain focused on balancing complex request handling with responsiveness as internal demands evolve.</a:t>
            </a:r>
            <a:endParaRPr lang="en-US" sz="1050" dirty="0">
              <a:latin typeface="Didact Gothic" panose="020B0604020202020204" charset="0"/>
              <a:ea typeface="Inter" panose="020B0604020202020204" charset="0"/>
            </a:endParaRPr>
          </a:p>
        </p:txBody>
      </p:sp>
      <p:sp>
        <p:nvSpPr>
          <p:cNvPr id="1331" name="Google Shape;1331;p6"/>
          <p:cNvSpPr>
            <a:spLocks noGrp="1"/>
          </p:cNvSpPr>
          <p:nvPr>
            <p:ph type="body" idx="15"/>
          </p:nvPr>
        </p:nvSpPr>
        <p:spPr>
          <a:xfrm>
            <a:off x="390653" y="2760573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July</a:t>
            </a:r>
            <a:endParaRPr lang="en-US" sz="1200" dirty="0"/>
          </a:p>
        </p:txBody>
      </p:sp>
      <p:sp>
        <p:nvSpPr>
          <p:cNvPr id="1332" name="Google Shape;1332;p6"/>
          <p:cNvSpPr>
            <a:spLocks noGrp="1"/>
          </p:cNvSpPr>
          <p:nvPr>
            <p:ph type="body" idx="20"/>
          </p:nvPr>
        </p:nvSpPr>
        <p:spPr>
          <a:xfrm>
            <a:off x="2350874" y="2760573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62</a:t>
            </a:r>
            <a:endParaRPr lang="en-US" sz="1200" dirty="0"/>
          </a:p>
        </p:txBody>
      </p:sp>
      <p:sp>
        <p:nvSpPr>
          <p:cNvPr id="1333" name="Google Shape;1333;p6"/>
          <p:cNvSpPr>
            <a:spLocks noGrp="1"/>
          </p:cNvSpPr>
          <p:nvPr>
            <p:ph type="body" idx="20"/>
          </p:nvPr>
        </p:nvSpPr>
        <p:spPr>
          <a:xfrm>
            <a:off x="4320646" y="2754734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1.3 </a:t>
            </a:r>
            <a:r>
              <a:rPr lang="en-US" sz="1200" b="1" dirty="0" err="1"/>
              <a:t>hrs</a:t>
            </a:r>
            <a:endParaRPr lang="en-US" sz="900" b="1" dirty="0"/>
          </a:p>
        </p:txBody>
      </p:sp>
      <p:sp>
        <p:nvSpPr>
          <p:cNvPr id="1334" name="Google Shape;1334;p6"/>
          <p:cNvSpPr>
            <a:spLocks noGrp="1"/>
          </p:cNvSpPr>
          <p:nvPr>
            <p:ph type="body" idx="15"/>
          </p:nvPr>
        </p:nvSpPr>
        <p:spPr>
          <a:xfrm>
            <a:off x="395447" y="3321793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/>
            <a:r>
              <a:rPr lang="en-US" sz="1200" dirty="0"/>
              <a:t>August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sz="1200" dirty="0"/>
          </a:p>
        </p:txBody>
      </p:sp>
      <p:sp>
        <p:nvSpPr>
          <p:cNvPr id="1335" name="Google Shape;1335;p6"/>
          <p:cNvSpPr>
            <a:spLocks noGrp="1"/>
          </p:cNvSpPr>
          <p:nvPr>
            <p:ph type="body" idx="20"/>
          </p:nvPr>
        </p:nvSpPr>
        <p:spPr>
          <a:xfrm>
            <a:off x="2355668" y="3321793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64</a:t>
            </a:r>
            <a:endParaRPr lang="en-US" sz="1200" dirty="0"/>
          </a:p>
        </p:txBody>
      </p:sp>
      <p:sp>
        <p:nvSpPr>
          <p:cNvPr id="1336" name="Google Shape;1336;p6"/>
          <p:cNvSpPr>
            <a:spLocks noGrp="1"/>
          </p:cNvSpPr>
          <p:nvPr>
            <p:ph type="body" idx="20"/>
          </p:nvPr>
        </p:nvSpPr>
        <p:spPr>
          <a:xfrm>
            <a:off x="4325439" y="3315954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18.3 </a:t>
            </a:r>
            <a:r>
              <a:rPr lang="en-US" sz="1200" b="1" dirty="0" err="1"/>
              <a:t>hrs</a:t>
            </a:r>
            <a:endParaRPr lang="en-US" sz="1200" b="1" dirty="0"/>
          </a:p>
        </p:txBody>
      </p:sp>
      <p:sp>
        <p:nvSpPr>
          <p:cNvPr id="1337" name="Google Shape;1337;p6"/>
          <p:cNvSpPr>
            <a:spLocks noGrp="1"/>
          </p:cNvSpPr>
          <p:nvPr>
            <p:ph type="body" idx="15"/>
          </p:nvPr>
        </p:nvSpPr>
        <p:spPr>
          <a:xfrm>
            <a:off x="390679" y="3974457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/>
              <a:t>September</a:t>
            </a:r>
            <a:endParaRPr sz="1200" dirty="0"/>
          </a:p>
        </p:txBody>
      </p:sp>
      <p:sp>
        <p:nvSpPr>
          <p:cNvPr id="1338" name="Google Shape;1338;p6"/>
          <p:cNvSpPr>
            <a:spLocks noGrp="1"/>
          </p:cNvSpPr>
          <p:nvPr>
            <p:ph type="body" idx="20"/>
          </p:nvPr>
        </p:nvSpPr>
        <p:spPr>
          <a:xfrm>
            <a:off x="2350900" y="3974457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b="1" dirty="0"/>
              <a:t>119</a:t>
            </a:r>
            <a:endParaRPr dirty="0"/>
          </a:p>
        </p:txBody>
      </p:sp>
      <p:sp>
        <p:nvSpPr>
          <p:cNvPr id="1339" name="Google Shape;1339;p6"/>
          <p:cNvSpPr>
            <a:spLocks noGrp="1"/>
          </p:cNvSpPr>
          <p:nvPr>
            <p:ph type="body" idx="20"/>
          </p:nvPr>
        </p:nvSpPr>
        <p:spPr>
          <a:xfrm>
            <a:off x="4320671" y="3968619"/>
            <a:ext cx="1903200" cy="483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18.3 </a:t>
            </a:r>
            <a:r>
              <a:rPr lang="en-US" sz="1200" b="1" dirty="0" err="1"/>
              <a:t>hrs</a:t>
            </a:r>
            <a:endParaRPr lang="en-US" sz="1200" b="1" dirty="0"/>
          </a:p>
        </p:txBody>
      </p:sp>
      <p:pic>
        <p:nvPicPr>
          <p:cNvPr id="1340" name="Google Shape;1340;p6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451139" y="1672285"/>
            <a:ext cx="5529162" cy="3252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7"/>
          <p:cNvSpPr txBox="1">
            <a:spLocks noGrp="1"/>
          </p:cNvSpPr>
          <p:nvPr>
            <p:ph type="title"/>
          </p:nvPr>
        </p:nvSpPr>
        <p:spPr>
          <a:xfrm>
            <a:off x="281025" y="646775"/>
            <a:ext cx="50592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Blocking issues key metrics overview</a:t>
            </a:r>
            <a:endParaRPr/>
          </a:p>
        </p:txBody>
      </p:sp>
      <p:sp>
        <p:nvSpPr>
          <p:cNvPr id="1347" name="Google Shape;1347;p7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dirty="0"/>
          </a:p>
        </p:txBody>
      </p:sp>
      <p:sp>
        <p:nvSpPr>
          <p:cNvPr id="1348" name="Google Shape;1348;p7"/>
          <p:cNvSpPr>
            <a:spLocks noGrp="1"/>
          </p:cNvSpPr>
          <p:nvPr>
            <p:ph type="body" idx="3"/>
          </p:nvPr>
        </p:nvSpPr>
        <p:spPr>
          <a:xfrm>
            <a:off x="4144088" y="2620944"/>
            <a:ext cx="20766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Tickets Received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9" name="Google Shape;1349;p7"/>
          <p:cNvSpPr>
            <a:spLocks noGrp="1"/>
          </p:cNvSpPr>
          <p:nvPr>
            <p:ph type="body" idx="8"/>
          </p:nvPr>
        </p:nvSpPr>
        <p:spPr>
          <a:xfrm>
            <a:off x="6283071" y="2620944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4</a:t>
            </a:r>
          </a:p>
        </p:txBody>
      </p:sp>
      <p:sp>
        <p:nvSpPr>
          <p:cNvPr id="1350" name="Google Shape;1350;p7"/>
          <p:cNvSpPr>
            <a:spLocks noGrp="1"/>
          </p:cNvSpPr>
          <p:nvPr>
            <p:ph type="body" idx="16"/>
          </p:nvPr>
        </p:nvSpPr>
        <p:spPr>
          <a:xfrm>
            <a:off x="8205107" y="2620944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7</a:t>
            </a:r>
            <a:endParaRPr sz="1200" dirty="0"/>
          </a:p>
        </p:txBody>
      </p:sp>
      <p:sp>
        <p:nvSpPr>
          <p:cNvPr id="1351" name="Google Shape;1351;p7"/>
          <p:cNvSpPr>
            <a:spLocks noGrp="1"/>
          </p:cNvSpPr>
          <p:nvPr>
            <p:ph type="body" idx="21"/>
          </p:nvPr>
        </p:nvSpPr>
        <p:spPr>
          <a:xfrm>
            <a:off x="10127142" y="2620944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 b="1" dirty="0">
                <a:solidFill>
                  <a:schemeClr val="accent4"/>
                </a:solidFill>
              </a:rPr>
              <a:t>+75.00 %</a:t>
            </a:r>
          </a:p>
        </p:txBody>
      </p:sp>
      <p:sp>
        <p:nvSpPr>
          <p:cNvPr id="1352" name="Google Shape;1352;p7"/>
          <p:cNvSpPr>
            <a:spLocks noGrp="1"/>
          </p:cNvSpPr>
          <p:nvPr>
            <p:ph type="body" idx="31"/>
          </p:nvPr>
        </p:nvSpPr>
        <p:spPr>
          <a:xfrm>
            <a:off x="6283071" y="2065731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indent="0"/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August</a:t>
            </a:r>
          </a:p>
        </p:txBody>
      </p:sp>
      <p:sp>
        <p:nvSpPr>
          <p:cNvPr id="1353" name="Google Shape;1353;p7"/>
          <p:cNvSpPr>
            <a:spLocks noGrp="1"/>
          </p:cNvSpPr>
          <p:nvPr>
            <p:ph type="body" idx="32"/>
          </p:nvPr>
        </p:nvSpPr>
        <p:spPr>
          <a:xfrm>
            <a:off x="8202315" y="2065731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September</a:t>
            </a:r>
            <a:endParaRPr sz="1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4" name="Google Shape;1354;p7"/>
          <p:cNvSpPr>
            <a:spLocks noGrp="1"/>
          </p:cNvSpPr>
          <p:nvPr>
            <p:ph type="body" idx="33"/>
          </p:nvPr>
        </p:nvSpPr>
        <p:spPr>
          <a:xfrm>
            <a:off x="10129114" y="2065731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Change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5" name="Google Shape;1355;p7"/>
          <p:cNvSpPr>
            <a:spLocks noGrp="1"/>
          </p:cNvSpPr>
          <p:nvPr>
            <p:ph type="body" idx="6"/>
          </p:nvPr>
        </p:nvSpPr>
        <p:spPr>
          <a:xfrm>
            <a:off x="4134713" y="3766625"/>
            <a:ext cx="20766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Average First Response Time (Bus. hrs.)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6" name="Google Shape;1356;p7"/>
          <p:cNvSpPr>
            <a:spLocks noGrp="1"/>
          </p:cNvSpPr>
          <p:nvPr>
            <p:ph type="body" idx="7"/>
          </p:nvPr>
        </p:nvSpPr>
        <p:spPr>
          <a:xfrm>
            <a:off x="4134713" y="4321819"/>
            <a:ext cx="20766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Average Full Resolution Time (Bus. hrs.)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7" name="Google Shape;1357;p7"/>
          <p:cNvSpPr>
            <a:spLocks noGrp="1"/>
          </p:cNvSpPr>
          <p:nvPr>
            <p:ph type="body" idx="14"/>
          </p:nvPr>
        </p:nvSpPr>
        <p:spPr>
          <a:xfrm>
            <a:off x="6274651" y="3766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0.2 </a:t>
            </a:r>
            <a:r>
              <a:rPr lang="en-US" sz="1200" b="1" dirty="0" err="1"/>
              <a:t>hrs</a:t>
            </a:r>
            <a:endParaRPr lang="en-US" sz="1200" dirty="0"/>
          </a:p>
        </p:txBody>
      </p:sp>
      <p:sp>
        <p:nvSpPr>
          <p:cNvPr id="1358" name="Google Shape;1358;p7"/>
          <p:cNvSpPr>
            <a:spLocks noGrp="1"/>
          </p:cNvSpPr>
          <p:nvPr>
            <p:ph type="body" idx="15"/>
          </p:nvPr>
        </p:nvSpPr>
        <p:spPr>
          <a:xfrm>
            <a:off x="6274651" y="4321819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18.4 </a:t>
            </a:r>
            <a:r>
              <a:rPr lang="en-US" sz="1200" b="1" dirty="0" err="1"/>
              <a:t>hrs</a:t>
            </a:r>
            <a:endParaRPr lang="en-US" sz="1200" b="1" dirty="0"/>
          </a:p>
        </p:txBody>
      </p:sp>
      <p:sp>
        <p:nvSpPr>
          <p:cNvPr id="1359" name="Google Shape;1359;p7"/>
          <p:cNvSpPr>
            <a:spLocks noGrp="1"/>
          </p:cNvSpPr>
          <p:nvPr>
            <p:ph type="body" idx="19"/>
          </p:nvPr>
        </p:nvSpPr>
        <p:spPr>
          <a:xfrm>
            <a:off x="8196686" y="3766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0.1 </a:t>
            </a:r>
            <a:r>
              <a:rPr lang="en-US" sz="1200" b="1" dirty="0" err="1"/>
              <a:t>hrs</a:t>
            </a:r>
            <a:endParaRPr lang="en-US" sz="1200" dirty="0"/>
          </a:p>
        </p:txBody>
      </p:sp>
      <p:sp>
        <p:nvSpPr>
          <p:cNvPr id="1360" name="Google Shape;1360;p7"/>
          <p:cNvSpPr>
            <a:spLocks noGrp="1"/>
          </p:cNvSpPr>
          <p:nvPr>
            <p:ph type="body" idx="20"/>
          </p:nvPr>
        </p:nvSpPr>
        <p:spPr>
          <a:xfrm>
            <a:off x="8196686" y="4321819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b="1" dirty="0"/>
              <a:t>8.4 </a:t>
            </a:r>
            <a:r>
              <a:rPr lang="en-US" sz="1200" b="1" dirty="0" err="1"/>
              <a:t>hrs</a:t>
            </a:r>
            <a:endParaRPr lang="en-US" sz="1200" b="1" dirty="0"/>
          </a:p>
        </p:txBody>
      </p:sp>
      <p:sp>
        <p:nvSpPr>
          <p:cNvPr id="1361" name="Google Shape;1361;p7"/>
          <p:cNvSpPr>
            <a:spLocks noGrp="1"/>
          </p:cNvSpPr>
          <p:nvPr>
            <p:ph type="body" idx="24"/>
          </p:nvPr>
        </p:nvSpPr>
        <p:spPr>
          <a:xfrm>
            <a:off x="10118722" y="3766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b="1" dirty="0">
                <a:solidFill>
                  <a:srgbClr val="00B050"/>
                </a:solidFill>
              </a:rPr>
              <a:t>–50.00 %</a:t>
            </a:r>
            <a:endParaRPr sz="1200" b="1" dirty="0">
              <a:solidFill>
                <a:srgbClr val="00B050"/>
              </a:solidFill>
            </a:endParaRPr>
          </a:p>
        </p:txBody>
      </p:sp>
      <p:sp>
        <p:nvSpPr>
          <p:cNvPr id="1362" name="Google Shape;1362;p7"/>
          <p:cNvSpPr>
            <a:spLocks noGrp="1"/>
          </p:cNvSpPr>
          <p:nvPr>
            <p:ph type="body" idx="25"/>
          </p:nvPr>
        </p:nvSpPr>
        <p:spPr>
          <a:xfrm>
            <a:off x="10118722" y="4321819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b="1" dirty="0">
                <a:solidFill>
                  <a:schemeClr val="accent4"/>
                </a:solidFill>
              </a:rPr>
              <a:t>–54.35 %</a:t>
            </a:r>
            <a:endParaRPr sz="1200" b="1" dirty="0">
              <a:solidFill>
                <a:schemeClr val="accent4"/>
              </a:solidFill>
            </a:endParaRPr>
          </a:p>
        </p:txBody>
      </p:sp>
      <p:sp>
        <p:nvSpPr>
          <p:cNvPr id="1363" name="Google Shape;1363;p7"/>
          <p:cNvSpPr>
            <a:spLocks noGrp="1"/>
          </p:cNvSpPr>
          <p:nvPr>
            <p:ph type="body" idx="4"/>
          </p:nvPr>
        </p:nvSpPr>
        <p:spPr>
          <a:xfrm>
            <a:off x="4134713" y="3175625"/>
            <a:ext cx="2076600" cy="474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Solved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4" name="Google Shape;1364;p7"/>
          <p:cNvSpPr>
            <a:spLocks noGrp="1"/>
          </p:cNvSpPr>
          <p:nvPr>
            <p:ph type="body" idx="9"/>
          </p:nvPr>
        </p:nvSpPr>
        <p:spPr>
          <a:xfrm>
            <a:off x="6274651" y="3175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4</a:t>
            </a:r>
          </a:p>
        </p:txBody>
      </p:sp>
      <p:sp>
        <p:nvSpPr>
          <p:cNvPr id="1365" name="Google Shape;1365;p7"/>
          <p:cNvSpPr>
            <a:spLocks noGrp="1"/>
          </p:cNvSpPr>
          <p:nvPr>
            <p:ph type="body" idx="17"/>
          </p:nvPr>
        </p:nvSpPr>
        <p:spPr>
          <a:xfrm>
            <a:off x="8196686" y="3175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200" dirty="0"/>
              <a:t>7</a:t>
            </a:r>
            <a:endParaRPr sz="1200" dirty="0"/>
          </a:p>
        </p:txBody>
      </p:sp>
      <p:sp>
        <p:nvSpPr>
          <p:cNvPr id="1366" name="Google Shape;1366;p7"/>
          <p:cNvSpPr>
            <a:spLocks noGrp="1"/>
          </p:cNvSpPr>
          <p:nvPr>
            <p:ph type="body" idx="22"/>
          </p:nvPr>
        </p:nvSpPr>
        <p:spPr>
          <a:xfrm>
            <a:off x="10118722" y="3175625"/>
            <a:ext cx="1866000" cy="474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 b="1" dirty="0">
                <a:solidFill>
                  <a:schemeClr val="accent4"/>
                </a:solidFill>
              </a:rPr>
              <a:t>0%</a:t>
            </a:r>
          </a:p>
        </p:txBody>
      </p:sp>
      <p:grpSp>
        <p:nvGrpSpPr>
          <p:cNvPr id="1367" name="Google Shape;1367;p7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368" name="Google Shape;1368;p7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69" name="Google Shape;1369;p7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370" name="Google Shape;1370;p7"/>
          <p:cNvSpPr txBox="1"/>
          <p:nvPr/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Monthly metrics and changes for the reported blocking issues</a:t>
            </a:r>
            <a:endParaRPr sz="1200" b="0" i="0" u="none" strike="noStrike" cap="none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71" name="Google Shape;1371;p7"/>
          <p:cNvSpPr txBox="1"/>
          <p:nvPr/>
        </p:nvSpPr>
        <p:spPr>
          <a:xfrm>
            <a:off x="189825" y="1800370"/>
            <a:ext cx="3280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2" name="Google Shape;1372;p7"/>
          <p:cNvSpPr txBox="1"/>
          <p:nvPr/>
        </p:nvSpPr>
        <p:spPr>
          <a:xfrm>
            <a:off x="266656" y="1727620"/>
            <a:ext cx="3711650" cy="458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Blocking issue volume increased in September, with 7 reported cases compared to 4 in August (+75%), mainly due to a few new external user incidents and maintenance-related blockers. </a:t>
            </a:r>
            <a:br>
              <a:rPr lang="en-US" sz="1100" dirty="0">
                <a:latin typeface="Didact Gothic" panose="020B0604020202020204" charset="0"/>
                <a:ea typeface="Inter" panose="020B0604020202020204" charset="0"/>
              </a:rPr>
            </a:b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Despite this, the overall frequency of blocking issues remained low and well-controlled.</a:t>
            </a:r>
            <a:br>
              <a:rPr lang="en-US" sz="1100" dirty="0">
                <a:latin typeface="Didact Gothic" panose="020B0604020202020204" charset="0"/>
                <a:ea typeface="Inter" panose="020B0604020202020204" charset="0"/>
              </a:rPr>
            </a:br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Overall resolution performance showed strong improvement:</a:t>
            </a:r>
          </a:p>
          <a:p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⚡ First response times improved to 0.1 </a:t>
            </a:r>
            <a:r>
              <a:rPr lang="en-US" sz="1100" dirty="0" err="1">
                <a:latin typeface="Didact Gothic" panose="020B0604020202020204" charset="0"/>
                <a:ea typeface="Inter" panose="020B0604020202020204" charset="0"/>
              </a:rPr>
              <a:t>hrs</a:t>
            </a: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 (–50%), ensuring rapid acknowledgment and engagement for critical incidents.</a:t>
            </a:r>
          </a:p>
          <a:p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⏱ Average resolution time decreased to 8.4 </a:t>
            </a:r>
            <a:r>
              <a:rPr lang="en-US" sz="1100" dirty="0" err="1">
                <a:latin typeface="Didact Gothic" panose="020B0604020202020204" charset="0"/>
                <a:ea typeface="Inter" panose="020B0604020202020204" charset="0"/>
              </a:rPr>
              <a:t>hrs</a:t>
            </a: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 (–54.35%), reflecting more efficient triaging and faster follow-up cycles compared to August.</a:t>
            </a:r>
          </a:p>
          <a:p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All blocking tickets were </a:t>
            </a:r>
            <a:r>
              <a:rPr lang="en-US" sz="1100" b="1" dirty="0">
                <a:latin typeface="Didact Gothic" panose="020B0604020202020204" charset="0"/>
                <a:ea typeface="Inter" panose="020B0604020202020204" charset="0"/>
              </a:rPr>
              <a:t>resolved well within SLA limits, </a:t>
            </a:r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confirming solid coordination across the engineering and support teams.</a:t>
            </a:r>
          </a:p>
          <a:p>
            <a:endParaRPr lang="en-US" sz="11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100" dirty="0">
                <a:latin typeface="Didact Gothic" panose="020B0604020202020204" charset="0"/>
                <a:ea typeface="Inter" panose="020B0604020202020204" charset="0"/>
              </a:rPr>
              <a:t>We continue to monitor and refine early detection of blocking issues, applying lessons from August to enhance prioritization, routing, and escalation workflows for future cases.</a:t>
            </a:r>
          </a:p>
        </p:txBody>
      </p:sp>
      <p:sp>
        <p:nvSpPr>
          <p:cNvPr id="1373" name="Google Shape;1373;p7"/>
          <p:cNvSpPr txBox="1"/>
          <p:nvPr/>
        </p:nvSpPr>
        <p:spPr>
          <a:xfrm>
            <a:off x="4134725" y="6022725"/>
            <a:ext cx="6752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100" b="0" i="1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*Times are in business hours.</a:t>
            </a:r>
            <a:endParaRPr sz="1100" b="0" i="1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8"/>
          <p:cNvSpPr txBox="1">
            <a:spLocks noGrp="1"/>
          </p:cNvSpPr>
          <p:nvPr>
            <p:ph type="title"/>
          </p:nvPr>
        </p:nvSpPr>
        <p:spPr>
          <a:xfrm>
            <a:off x="281015" y="646769"/>
            <a:ext cx="1161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Didact Gothic"/>
              <a:buNone/>
            </a:pPr>
            <a:r>
              <a:rPr lang="fr"/>
              <a:t>Number of tickets received per topic</a:t>
            </a:r>
            <a:endParaRPr/>
          </a:p>
        </p:txBody>
      </p:sp>
      <p:sp>
        <p:nvSpPr>
          <p:cNvPr id="1380" name="Google Shape;1380;p8"/>
          <p:cNvSpPr>
            <a:spLocks noGrp="1"/>
          </p:cNvSpPr>
          <p:nvPr>
            <p:ph type="body" idx="3"/>
          </p:nvPr>
        </p:nvSpPr>
        <p:spPr>
          <a:xfrm>
            <a:off x="5613385" y="3489504"/>
            <a:ext cx="2726099" cy="451368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Other</a:t>
            </a:r>
          </a:p>
        </p:txBody>
      </p:sp>
      <p:sp>
        <p:nvSpPr>
          <p:cNvPr id="1381" name="Google Shape;1381;p8"/>
          <p:cNvSpPr>
            <a:spLocks noGrp="1"/>
          </p:cNvSpPr>
          <p:nvPr>
            <p:ph type="body" idx="7"/>
          </p:nvPr>
        </p:nvSpPr>
        <p:spPr>
          <a:xfrm>
            <a:off x="5613385" y="2316051"/>
            <a:ext cx="2726100" cy="403800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SageMaker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Issues</a:t>
            </a:r>
          </a:p>
        </p:txBody>
      </p:sp>
      <p:sp>
        <p:nvSpPr>
          <p:cNvPr id="1382" name="Google Shape;1382;p8"/>
          <p:cNvSpPr>
            <a:spLocks noGrp="1"/>
          </p:cNvSpPr>
          <p:nvPr>
            <p:ph type="body" idx="31"/>
          </p:nvPr>
        </p:nvSpPr>
        <p:spPr>
          <a:xfrm>
            <a:off x="8684357" y="1683426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Tickets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3" name="Google Shape;1383;p8"/>
          <p:cNvSpPr>
            <a:spLocks noGrp="1"/>
          </p:cNvSpPr>
          <p:nvPr>
            <p:ph type="body" idx="6"/>
          </p:nvPr>
        </p:nvSpPr>
        <p:spPr>
          <a:xfrm>
            <a:off x="5601080" y="4147583"/>
            <a:ext cx="2726100" cy="4038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Workspace::Workspace is not starting</a:t>
            </a:r>
          </a:p>
        </p:txBody>
      </p:sp>
      <p:sp>
        <p:nvSpPr>
          <p:cNvPr id="1384" name="Google Shape;1384;p8"/>
          <p:cNvSpPr>
            <a:spLocks noGrp="1"/>
          </p:cNvSpPr>
          <p:nvPr>
            <p:ph type="body" idx="7"/>
          </p:nvPr>
        </p:nvSpPr>
        <p:spPr>
          <a:xfrm>
            <a:off x="5585107" y="4758094"/>
            <a:ext cx="2726100" cy="61051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Create a new </a:t>
            </a: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Abstra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Project</a:t>
            </a:r>
          </a:p>
        </p:txBody>
      </p:sp>
      <p:sp>
        <p:nvSpPr>
          <p:cNvPr id="1385" name="Google Shape;1385;p8"/>
          <p:cNvSpPr>
            <a:spLocks noGrp="1"/>
          </p:cNvSpPr>
          <p:nvPr>
            <p:ph type="body" idx="3"/>
          </p:nvPr>
        </p:nvSpPr>
        <p:spPr>
          <a:xfrm>
            <a:off x="8697046" y="3549157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6" name="Google Shape;1386;p8"/>
          <p:cNvSpPr>
            <a:spLocks noGrp="1"/>
          </p:cNvSpPr>
          <p:nvPr>
            <p:ph type="body" idx="7"/>
          </p:nvPr>
        </p:nvSpPr>
        <p:spPr>
          <a:xfrm>
            <a:off x="8684346" y="2333272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7" name="Google Shape;1387;p8"/>
          <p:cNvSpPr>
            <a:spLocks noGrp="1"/>
          </p:cNvSpPr>
          <p:nvPr>
            <p:ph type="body" idx="6"/>
          </p:nvPr>
        </p:nvSpPr>
        <p:spPr>
          <a:xfrm>
            <a:off x="8678386" y="4157099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</a:p>
        </p:txBody>
      </p:sp>
      <p:sp>
        <p:nvSpPr>
          <p:cNvPr id="1388" name="Google Shape;1388;p8"/>
          <p:cNvSpPr>
            <a:spLocks noGrp="1"/>
          </p:cNvSpPr>
          <p:nvPr>
            <p:ph type="body" idx="7"/>
          </p:nvPr>
        </p:nvSpPr>
        <p:spPr>
          <a:xfrm>
            <a:off x="8670648" y="4765042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12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9" name="Google Shape;1389;p8"/>
          <p:cNvSpPr txBox="1">
            <a:spLocks noGrp="1"/>
          </p:cNvSpPr>
          <p:nvPr>
            <p:ph type="subTitle" idx="1"/>
          </p:nvPr>
        </p:nvSpPr>
        <p:spPr>
          <a:xfrm>
            <a:off x="299650" y="234950"/>
            <a:ext cx="44103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dirty="0"/>
              <a:t>Customer success: Monthly Support Report - September 2025</a:t>
            </a:r>
          </a:p>
        </p:txBody>
      </p:sp>
      <p:sp>
        <p:nvSpPr>
          <p:cNvPr id="1390" name="Google Shape;1390;p8"/>
          <p:cNvSpPr txBox="1"/>
          <p:nvPr/>
        </p:nvSpPr>
        <p:spPr>
          <a:xfrm>
            <a:off x="190671" y="1617413"/>
            <a:ext cx="4752031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September showed a visible rise in recurring technical topics, with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SageMaker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remaining the dominant source of requests. Compared to August, developer environment and workspace-related issues increased, while onboarding and project-creation requests slightly decreased.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📌 The most notable trends this month include: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10 tickets related to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SageMaker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– continued demand for troubleshooting, training environment setup, and runtime support.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7 tickets for enabling CI access to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CodeArtifact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registry – higher developer activity and configuration requests across multiple users.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6 tickets under Other – mixed category, covering internal tool issues and general platform maintenance.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6 tickets related to Workspace not starting – recurring environment initialization or dependency-related blockers.</a:t>
            </a:r>
          </a:p>
          <a:p>
            <a:endParaRPr lang="en-US" sz="1200" dirty="0">
              <a:latin typeface="Didact Gothic" panose="020B0604020202020204" charset="0"/>
              <a:ea typeface="Inter" panose="020B0604020202020204" charset="0"/>
            </a:endParaRPr>
          </a:p>
          <a:p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✔️ 5 tickets requesting the creation of a new </a:t>
            </a:r>
            <a:r>
              <a:rPr lang="en-US" sz="1200" dirty="0" err="1">
                <a:latin typeface="Didact Gothic" panose="020B0604020202020204" charset="0"/>
                <a:ea typeface="Inter" panose="020B0604020202020204" charset="0"/>
              </a:rPr>
              <a:t>Abstra</a:t>
            </a:r>
            <a:r>
              <a:rPr lang="en-US" sz="1200" dirty="0">
                <a:latin typeface="Didact Gothic" panose="020B0604020202020204" charset="0"/>
                <a:ea typeface="Inter" panose="020B0604020202020204" charset="0"/>
              </a:rPr>
              <a:t> project – slightly lower onboarding activity compared to the previous month.</a:t>
            </a:r>
          </a:p>
        </p:txBody>
      </p:sp>
      <p:grpSp>
        <p:nvGrpSpPr>
          <p:cNvPr id="1391" name="Google Shape;1391;p8"/>
          <p:cNvGrpSpPr/>
          <p:nvPr/>
        </p:nvGrpSpPr>
        <p:grpSpPr>
          <a:xfrm>
            <a:off x="365370" y="1020108"/>
            <a:ext cx="330226" cy="274936"/>
            <a:chOff x="5516145" y="1880536"/>
            <a:chExt cx="579854" cy="482767"/>
          </a:xfrm>
        </p:grpSpPr>
        <p:sp>
          <p:nvSpPr>
            <p:cNvPr id="1392" name="Google Shape;1392;p8"/>
            <p:cNvSpPr/>
            <p:nvPr/>
          </p:nvSpPr>
          <p:spPr>
            <a:xfrm>
              <a:off x="5516145" y="1880536"/>
              <a:ext cx="577850" cy="374079"/>
            </a:xfrm>
            <a:custGeom>
              <a:avLst/>
              <a:gdLst/>
              <a:ahLst/>
              <a:cxnLst/>
              <a:rect l="l" t="t" r="r" b="b"/>
              <a:pathLst>
                <a:path w="889000" h="546100" extrusionOk="0">
                  <a:moveTo>
                    <a:pt x="0" y="0"/>
                  </a:moveTo>
                  <a:lnTo>
                    <a:pt x="0" y="546100"/>
                  </a:lnTo>
                  <a:lnTo>
                    <a:pt x="889000" y="54610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93" name="Google Shape;1393;p8"/>
            <p:cNvSpPr/>
            <p:nvPr/>
          </p:nvSpPr>
          <p:spPr>
            <a:xfrm rot="5400000">
              <a:off x="5934071" y="2201375"/>
              <a:ext cx="218371" cy="105485"/>
            </a:xfrm>
            <a:custGeom>
              <a:avLst/>
              <a:gdLst/>
              <a:ahLst/>
              <a:cxnLst/>
              <a:rect l="l" t="t" r="r" b="b"/>
              <a:pathLst>
                <a:path w="753003" h="649141" extrusionOk="0">
                  <a:moveTo>
                    <a:pt x="0" y="649141"/>
                  </a:moveTo>
                  <a:lnTo>
                    <a:pt x="376502" y="0"/>
                  </a:lnTo>
                  <a:lnTo>
                    <a:pt x="753003" y="64914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50" tIns="45700" rIns="914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394" name="Google Shape;1394;p8"/>
          <p:cNvSpPr txBox="1"/>
          <p:nvPr/>
        </p:nvSpPr>
        <p:spPr>
          <a:xfrm>
            <a:off x="839875" y="1145375"/>
            <a:ext cx="11053800" cy="2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fr" sz="1200" b="0" i="0" u="none" strike="noStrike" cap="none" dirty="0">
                <a:solidFill>
                  <a:srgbClr val="00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Increasing tickets related to Project Creation as well as SageMaker issues.</a:t>
            </a:r>
            <a:endParaRPr sz="1200" b="0" i="0" u="none" strike="noStrike" cap="none" dirty="0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95" name="Google Shape;1395;p8"/>
          <p:cNvSpPr>
            <a:spLocks noGrp="1"/>
          </p:cNvSpPr>
          <p:nvPr>
            <p:ph type="body" idx="7"/>
          </p:nvPr>
        </p:nvSpPr>
        <p:spPr>
          <a:xfrm>
            <a:off x="5613384" y="2926560"/>
            <a:ext cx="2711997" cy="402001"/>
          </a:xfrm>
          <a:prstGeom prst="roundRect">
            <a:avLst>
              <a:gd name="adj" fmla="val 16667"/>
            </a:avLst>
          </a:prstGeom>
          <a:solidFill>
            <a:srgbClr val="019E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Allowing CI to access </a:t>
            </a:r>
            <a:r>
              <a:rPr lang="en-US" sz="1200" dirty="0" err="1">
                <a:latin typeface="Inter"/>
                <a:ea typeface="Inter"/>
                <a:cs typeface="Inter"/>
                <a:sym typeface="Inter"/>
              </a:rPr>
              <a:t>codeartifact</a:t>
            </a:r>
            <a:r>
              <a:rPr lang="en-US" sz="1200" dirty="0">
                <a:latin typeface="Inter"/>
                <a:ea typeface="Inter"/>
                <a:cs typeface="Inter"/>
                <a:sym typeface="Inter"/>
              </a:rPr>
              <a:t> package registry</a:t>
            </a:r>
          </a:p>
        </p:txBody>
      </p:sp>
      <p:sp>
        <p:nvSpPr>
          <p:cNvPr id="1396" name="Google Shape;1396;p8"/>
          <p:cNvSpPr>
            <a:spLocks noGrp="1"/>
          </p:cNvSpPr>
          <p:nvPr>
            <p:ph type="body" idx="7"/>
          </p:nvPr>
        </p:nvSpPr>
        <p:spPr>
          <a:xfrm>
            <a:off x="8678386" y="2928361"/>
            <a:ext cx="1320600" cy="402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dirty="0"/>
          </a:p>
        </p:txBody>
      </p:sp>
      <p:sp>
        <p:nvSpPr>
          <p:cNvPr id="1397" name="Google Shape;1397;p8"/>
          <p:cNvSpPr>
            <a:spLocks noGrp="1"/>
          </p:cNvSpPr>
          <p:nvPr>
            <p:ph type="body" idx="31"/>
          </p:nvPr>
        </p:nvSpPr>
        <p:spPr>
          <a:xfrm>
            <a:off x="5627482" y="1665676"/>
            <a:ext cx="2697900" cy="402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 sz="1200">
                <a:latin typeface="Inter"/>
                <a:ea typeface="Inter"/>
                <a:cs typeface="Inter"/>
                <a:sym typeface="Inter"/>
              </a:rPr>
              <a:t>Topic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Personnalisé 97">
      <a:dk1>
        <a:srgbClr val="000000"/>
      </a:dk1>
      <a:lt1>
        <a:srgbClr val="FFFFFF"/>
      </a:lt1>
      <a:dk2>
        <a:srgbClr val="FAF3EB"/>
      </a:dk2>
      <a:lt2>
        <a:srgbClr val="D9D9D9"/>
      </a:lt2>
      <a:accent1>
        <a:srgbClr val="1439C1"/>
      </a:accent1>
      <a:accent2>
        <a:srgbClr val="009EFF"/>
      </a:accent2>
      <a:accent3>
        <a:srgbClr val="32C6C6"/>
      </a:accent3>
      <a:accent4>
        <a:srgbClr val="2CB546"/>
      </a:accent4>
      <a:accent5>
        <a:srgbClr val="FFC200"/>
      </a:accent5>
      <a:accent6>
        <a:srgbClr val="FFBDE0"/>
      </a:accent6>
      <a:hlink>
        <a:srgbClr val="009EFF"/>
      </a:hlink>
      <a:folHlink>
        <a:srgbClr val="26294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14688</TotalTime>
  <Words>3256</Words>
  <Application>Microsoft Office PowerPoint</Application>
  <PresentationFormat>Custom</PresentationFormat>
  <Paragraphs>466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Inter</vt:lpstr>
      <vt:lpstr>Inter Medium</vt:lpstr>
      <vt:lpstr>Inter ExtraLight</vt:lpstr>
      <vt:lpstr>Didact Gothic</vt:lpstr>
      <vt:lpstr>Arial</vt:lpstr>
      <vt:lpstr>Thème Office</vt:lpstr>
      <vt:lpstr>Simple Light</vt:lpstr>
      <vt:lpstr>Customer success  Monthly support report</vt:lpstr>
      <vt:lpstr>Agenda</vt:lpstr>
      <vt:lpstr>Executive Summary</vt:lpstr>
      <vt:lpstr>Agenda</vt:lpstr>
      <vt:lpstr>Abstra at a glance - Fullstory Metrics</vt:lpstr>
      <vt:lpstr>Key metrics overview</vt:lpstr>
      <vt:lpstr>Monthly Ticket Counts &amp; Average Resolution Times</vt:lpstr>
      <vt:lpstr>Blocking issues key metrics overview</vt:lpstr>
      <vt:lpstr>Number of tickets received per topic</vt:lpstr>
      <vt:lpstr>Trend in topics received compared with previous month</vt:lpstr>
      <vt:lpstr>Tickets per squad</vt:lpstr>
      <vt:lpstr>Help Center article views - August 2025</vt:lpstr>
      <vt:lpstr>🏆 Superstar of the month!</vt:lpstr>
      <vt:lpstr>Agenda</vt:lpstr>
      <vt:lpstr>Customer success roadmap timeline</vt:lpstr>
      <vt:lpstr>Agenda</vt:lpstr>
      <vt:lpstr>Customer success Q3 Roadmap items (RIs)</vt:lpstr>
      <vt:lpstr>RI#1:  Zendesk – Focal point for all support requests</vt:lpstr>
      <vt:lpstr>RI#2 PostHog Analytics Rollout for Support Operations</vt:lpstr>
      <vt:lpstr>Agenda</vt:lpstr>
      <vt:lpstr>Next steps for Customer Success</vt:lpstr>
      <vt:lpstr>Agenda</vt:lpstr>
      <vt:lpstr>Thank you!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success  Monthly support report</dc:title>
  <dc:creator>LM_Win10</dc:creator>
  <cp:lastModifiedBy>Lazar Milicevic</cp:lastModifiedBy>
  <cp:revision>125</cp:revision>
  <dcterms:modified xsi:type="dcterms:W3CDTF">2025-10-14T02:16:44Z</dcterms:modified>
</cp:coreProperties>
</file>